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media/image7.jpg" ContentType="image/jpg"/>
  <Override PartName="/ppt/media/image8.jpg" ContentType="image/jpg"/>
  <Override PartName="/ppt/media/image9.jpg" ContentType="image/jpg"/>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bookmarkIdSeed="3">
  <p:sldMasterIdLst>
    <p:sldMasterId id="2147485517" r:id="rId6"/>
  </p:sldMasterIdLst>
  <p:notesMasterIdLst>
    <p:notesMasterId r:id="rId23"/>
  </p:notesMasterIdLst>
  <p:handoutMasterIdLst>
    <p:handoutMasterId r:id="rId24"/>
  </p:handoutMasterIdLst>
  <p:sldIdLst>
    <p:sldId id="3885" r:id="rId7"/>
    <p:sldId id="272" r:id="rId8"/>
    <p:sldId id="3927" r:id="rId9"/>
    <p:sldId id="3896" r:id="rId10"/>
    <p:sldId id="3922" r:id="rId11"/>
    <p:sldId id="3925" r:id="rId12"/>
    <p:sldId id="273" r:id="rId13"/>
    <p:sldId id="3897" r:id="rId14"/>
    <p:sldId id="285" r:id="rId15"/>
    <p:sldId id="3928" r:id="rId16"/>
    <p:sldId id="3929" r:id="rId17"/>
    <p:sldId id="1842" r:id="rId18"/>
    <p:sldId id="3926" r:id="rId19"/>
    <p:sldId id="260" r:id="rId20"/>
    <p:sldId id="263" r:id="rId21"/>
    <p:sldId id="1212" r:id="rId22"/>
  </p:sldIdLst>
  <p:sldSz cx="9144000" cy="6858000" type="screen4x3"/>
  <p:notesSz cx="7010400" cy="9296400"/>
  <p:defaultTextStyle>
    <a:defPPr>
      <a:defRPr lang="en-US"/>
    </a:defPPr>
    <a:lvl1pPr algn="l" rtl="0" fontAlgn="base">
      <a:spcBef>
        <a:spcPct val="0"/>
      </a:spcBef>
      <a:spcAft>
        <a:spcPct val="0"/>
      </a:spcAft>
      <a:defRPr sz="1600" b="1" kern="1200">
        <a:solidFill>
          <a:schemeClr val="tx1"/>
        </a:solidFill>
        <a:latin typeface="Trebuchet MS" pitchFamily="34" charset="0"/>
        <a:ea typeface="MS PGothic" pitchFamily="34" charset="-128"/>
        <a:cs typeface="+mn-cs"/>
      </a:defRPr>
    </a:lvl1pPr>
    <a:lvl2pPr marL="4572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2pPr>
    <a:lvl3pPr marL="9144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3pPr>
    <a:lvl4pPr marL="13716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4pPr>
    <a:lvl5pPr marL="1828800" algn="l" rtl="0" fontAlgn="base">
      <a:spcBef>
        <a:spcPct val="0"/>
      </a:spcBef>
      <a:spcAft>
        <a:spcPct val="0"/>
      </a:spcAft>
      <a:defRPr sz="1600" b="1" kern="1200">
        <a:solidFill>
          <a:schemeClr val="tx1"/>
        </a:solidFill>
        <a:latin typeface="Trebuchet MS" pitchFamily="34" charset="0"/>
        <a:ea typeface="MS PGothic" pitchFamily="34" charset="-128"/>
        <a:cs typeface="+mn-cs"/>
      </a:defRPr>
    </a:lvl5pPr>
    <a:lvl6pPr marL="2286000" algn="l" defTabSz="914400" rtl="0" eaLnBrk="1" latinLnBrk="0" hangingPunct="1">
      <a:defRPr sz="1600" b="1" kern="1200">
        <a:solidFill>
          <a:schemeClr val="tx1"/>
        </a:solidFill>
        <a:latin typeface="Trebuchet MS" pitchFamily="34" charset="0"/>
        <a:ea typeface="MS PGothic" pitchFamily="34" charset="-128"/>
        <a:cs typeface="+mn-cs"/>
      </a:defRPr>
    </a:lvl6pPr>
    <a:lvl7pPr marL="2743200" algn="l" defTabSz="914400" rtl="0" eaLnBrk="1" latinLnBrk="0" hangingPunct="1">
      <a:defRPr sz="1600" b="1" kern="1200">
        <a:solidFill>
          <a:schemeClr val="tx1"/>
        </a:solidFill>
        <a:latin typeface="Trebuchet MS" pitchFamily="34" charset="0"/>
        <a:ea typeface="MS PGothic" pitchFamily="34" charset="-128"/>
        <a:cs typeface="+mn-cs"/>
      </a:defRPr>
    </a:lvl7pPr>
    <a:lvl8pPr marL="3200400" algn="l" defTabSz="914400" rtl="0" eaLnBrk="1" latinLnBrk="0" hangingPunct="1">
      <a:defRPr sz="1600" b="1" kern="1200">
        <a:solidFill>
          <a:schemeClr val="tx1"/>
        </a:solidFill>
        <a:latin typeface="Trebuchet MS" pitchFamily="34" charset="0"/>
        <a:ea typeface="MS PGothic" pitchFamily="34" charset="-128"/>
        <a:cs typeface="+mn-cs"/>
      </a:defRPr>
    </a:lvl8pPr>
    <a:lvl9pPr marL="3657600" algn="l" defTabSz="914400" rtl="0" eaLnBrk="1" latinLnBrk="0" hangingPunct="1">
      <a:defRPr sz="1600" b="1" kern="1200">
        <a:solidFill>
          <a:schemeClr val="tx1"/>
        </a:solidFill>
        <a:latin typeface="Trebuchet MS"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60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434884-A44F-4951-8C62-755F86D44EBA}" v="17" dt="2025-03-28T09:40:06.6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48" autoAdjust="0"/>
    <p:restoredTop sz="85835" autoAdjust="0"/>
  </p:normalViewPr>
  <p:slideViewPr>
    <p:cSldViewPr snapToGrid="0" snapToObjects="1" showGuides="1">
      <p:cViewPr varScale="1">
        <p:scale>
          <a:sx n="63" d="100"/>
          <a:sy n="63" d="100"/>
        </p:scale>
        <p:origin x="1132" y="56"/>
      </p:cViewPr>
      <p:guideLst>
        <p:guide orient="horz" pos="2160"/>
        <p:guide pos="2880"/>
      </p:guideLst>
    </p:cSldViewPr>
  </p:slideViewPr>
  <p:notesTextViewPr>
    <p:cViewPr>
      <p:scale>
        <a:sx n="1" d="1"/>
        <a:sy n="1" d="1"/>
      </p:scale>
      <p:origin x="0" y="0"/>
    </p:cViewPr>
  </p:notesTextViewPr>
  <p:sorterViewPr>
    <p:cViewPr>
      <p:scale>
        <a:sx n="100" d="100"/>
        <a:sy n="100" d="100"/>
      </p:scale>
      <p:origin x="0" y="-133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Everett" userId="b8d9e895-a126-43ef-a59b-aff11884f93d" providerId="ADAL" clId="{33434884-A44F-4951-8C62-755F86D44EBA}"/>
    <pc:docChg chg="undo custSel addSld delSld modSld sldOrd">
      <pc:chgData name="Richard Everett" userId="b8d9e895-a126-43ef-a59b-aff11884f93d" providerId="ADAL" clId="{33434884-A44F-4951-8C62-755F86D44EBA}" dt="2025-03-28T10:15:25.456" v="783" actId="20577"/>
      <pc:docMkLst>
        <pc:docMk/>
      </pc:docMkLst>
      <pc:sldChg chg="ord">
        <pc:chgData name="Richard Everett" userId="b8d9e895-a126-43ef-a59b-aff11884f93d" providerId="ADAL" clId="{33434884-A44F-4951-8C62-755F86D44EBA}" dt="2025-03-28T08:36:55.008" v="98"/>
        <pc:sldMkLst>
          <pc:docMk/>
          <pc:sldMk cId="0" sldId="260"/>
        </pc:sldMkLst>
      </pc:sldChg>
      <pc:sldChg chg="ord">
        <pc:chgData name="Richard Everett" userId="b8d9e895-a126-43ef-a59b-aff11884f93d" providerId="ADAL" clId="{33434884-A44F-4951-8C62-755F86D44EBA}" dt="2025-03-28T08:38:17.537" v="100"/>
        <pc:sldMkLst>
          <pc:docMk/>
          <pc:sldMk cId="0" sldId="263"/>
        </pc:sldMkLst>
      </pc:sldChg>
      <pc:sldChg chg="modSp mod">
        <pc:chgData name="Richard Everett" userId="b8d9e895-a126-43ef-a59b-aff11884f93d" providerId="ADAL" clId="{33434884-A44F-4951-8C62-755F86D44EBA}" dt="2025-03-28T09:45:16.997" v="776" actId="1076"/>
        <pc:sldMkLst>
          <pc:docMk/>
          <pc:sldMk cId="0" sldId="272"/>
        </pc:sldMkLst>
        <pc:spChg chg="mod">
          <ac:chgData name="Richard Everett" userId="b8d9e895-a126-43ef-a59b-aff11884f93d" providerId="ADAL" clId="{33434884-A44F-4951-8C62-755F86D44EBA}" dt="2025-03-28T09:45:16.997" v="776" actId="1076"/>
          <ac:spMkLst>
            <pc:docMk/>
            <pc:sldMk cId="0" sldId="272"/>
            <ac:spMk id="3" creationId="{00000000-0000-0000-0000-000000000000}"/>
          </ac:spMkLst>
        </pc:spChg>
      </pc:sldChg>
      <pc:sldChg chg="addSp modSp ord">
        <pc:chgData name="Richard Everett" userId="b8d9e895-a126-43ef-a59b-aff11884f93d" providerId="ADAL" clId="{33434884-A44F-4951-8C62-755F86D44EBA}" dt="2025-03-28T09:23:27.942" v="492"/>
        <pc:sldMkLst>
          <pc:docMk/>
          <pc:sldMk cId="0" sldId="273"/>
        </pc:sldMkLst>
        <pc:spChg chg="add mod">
          <ac:chgData name="Richard Everett" userId="b8d9e895-a126-43ef-a59b-aff11884f93d" providerId="ADAL" clId="{33434884-A44F-4951-8C62-755F86D44EBA}" dt="2025-03-28T09:15:30.991" v="356"/>
          <ac:spMkLst>
            <pc:docMk/>
            <pc:sldMk cId="0" sldId="273"/>
            <ac:spMk id="3" creationId="{EBE28661-05A4-8D57-8444-AEDD8F6AD0A3}"/>
          </ac:spMkLst>
        </pc:spChg>
        <pc:graphicFrameChg chg="add mod">
          <ac:chgData name="Richard Everett" userId="b8d9e895-a126-43ef-a59b-aff11884f93d" providerId="ADAL" clId="{33434884-A44F-4951-8C62-755F86D44EBA}" dt="2025-03-28T09:15:28.244" v="355"/>
          <ac:graphicFrameMkLst>
            <pc:docMk/>
            <pc:sldMk cId="0" sldId="273"/>
            <ac:graphicFrameMk id="2" creationId="{C62A73DA-6AFD-2A20-ECEE-C1C85014A3B0}"/>
          </ac:graphicFrameMkLst>
        </pc:graphicFrameChg>
      </pc:sldChg>
      <pc:sldChg chg="ord">
        <pc:chgData name="Richard Everett" userId="b8d9e895-a126-43ef-a59b-aff11884f93d" providerId="ADAL" clId="{33434884-A44F-4951-8C62-755F86D44EBA}" dt="2025-03-28T09:20:38.159" v="480"/>
        <pc:sldMkLst>
          <pc:docMk/>
          <pc:sldMk cId="3097937612" sldId="285"/>
        </pc:sldMkLst>
      </pc:sldChg>
      <pc:sldChg chg="ord">
        <pc:chgData name="Richard Everett" userId="b8d9e895-a126-43ef-a59b-aff11884f93d" providerId="ADAL" clId="{33434884-A44F-4951-8C62-755F86D44EBA}" dt="2025-03-28T08:35:32.010" v="34"/>
        <pc:sldMkLst>
          <pc:docMk/>
          <pc:sldMk cId="311734747" sldId="1212"/>
        </pc:sldMkLst>
      </pc:sldChg>
      <pc:sldChg chg="modSp mod">
        <pc:chgData name="Richard Everett" userId="b8d9e895-a126-43ef-a59b-aff11884f93d" providerId="ADAL" clId="{33434884-A44F-4951-8C62-755F86D44EBA}" dt="2025-03-28T09:42:37.184" v="756" actId="404"/>
        <pc:sldMkLst>
          <pc:docMk/>
          <pc:sldMk cId="2260279432" sldId="1842"/>
        </pc:sldMkLst>
        <pc:spChg chg="mod">
          <ac:chgData name="Richard Everett" userId="b8d9e895-a126-43ef-a59b-aff11884f93d" providerId="ADAL" clId="{33434884-A44F-4951-8C62-755F86D44EBA}" dt="2025-03-28T09:42:37.184" v="756" actId="404"/>
          <ac:spMkLst>
            <pc:docMk/>
            <pc:sldMk cId="2260279432" sldId="1842"/>
            <ac:spMk id="2" creationId="{C35A094C-CB86-B542-9E4E-A2FBB338A559}"/>
          </ac:spMkLst>
        </pc:spChg>
        <pc:graphicFrameChg chg="modGraphic">
          <ac:chgData name="Richard Everett" userId="b8d9e895-a126-43ef-a59b-aff11884f93d" providerId="ADAL" clId="{33434884-A44F-4951-8C62-755F86D44EBA}" dt="2025-03-28T08:36:08.203" v="96" actId="20577"/>
          <ac:graphicFrameMkLst>
            <pc:docMk/>
            <pc:sldMk cId="2260279432" sldId="1842"/>
            <ac:graphicFrameMk id="6" creationId="{BEB49037-FAA9-8B48-B250-9E5C5682CFCA}"/>
          </ac:graphicFrameMkLst>
        </pc:graphicFrameChg>
      </pc:sldChg>
      <pc:sldChg chg="addSp modSp mod">
        <pc:chgData name="Richard Everett" userId="b8d9e895-a126-43ef-a59b-aff11884f93d" providerId="ADAL" clId="{33434884-A44F-4951-8C62-755F86D44EBA}" dt="2025-03-28T10:15:25.456" v="783" actId="20577"/>
        <pc:sldMkLst>
          <pc:docMk/>
          <pc:sldMk cId="3614232034" sldId="3896"/>
        </pc:sldMkLst>
        <pc:spChg chg="mod">
          <ac:chgData name="Richard Everett" userId="b8d9e895-a126-43ef-a59b-aff11884f93d" providerId="ADAL" clId="{33434884-A44F-4951-8C62-755F86D44EBA}" dt="2025-03-28T10:15:25.456" v="783" actId="20577"/>
          <ac:spMkLst>
            <pc:docMk/>
            <pc:sldMk cId="3614232034" sldId="3896"/>
            <ac:spMk id="8" creationId="{4338B1CE-4B94-4A28-8B70-54EEBB4F4F58}"/>
          </ac:spMkLst>
        </pc:spChg>
        <pc:graphicFrameChg chg="add mod">
          <ac:chgData name="Richard Everett" userId="b8d9e895-a126-43ef-a59b-aff11884f93d" providerId="ADAL" clId="{33434884-A44F-4951-8C62-755F86D44EBA}" dt="2025-03-28T09:37:11.706" v="688"/>
          <ac:graphicFrameMkLst>
            <pc:docMk/>
            <pc:sldMk cId="3614232034" sldId="3896"/>
            <ac:graphicFrameMk id="2" creationId="{5F794373-5424-A51A-FF06-300B05A7DB8E}"/>
          </ac:graphicFrameMkLst>
        </pc:graphicFrameChg>
      </pc:sldChg>
      <pc:sldChg chg="modSp mod">
        <pc:chgData name="Richard Everett" userId="b8d9e895-a126-43ef-a59b-aff11884f93d" providerId="ADAL" clId="{33434884-A44F-4951-8C62-755F86D44EBA}" dt="2025-03-28T09:35:05.908" v="687" actId="27636"/>
        <pc:sldMkLst>
          <pc:docMk/>
          <pc:sldMk cId="2738024303" sldId="3897"/>
        </pc:sldMkLst>
        <pc:spChg chg="mod">
          <ac:chgData name="Richard Everett" userId="b8d9e895-a126-43ef-a59b-aff11884f93d" providerId="ADAL" clId="{33434884-A44F-4951-8C62-755F86D44EBA}" dt="2025-03-28T09:35:05.908" v="687" actId="27636"/>
          <ac:spMkLst>
            <pc:docMk/>
            <pc:sldMk cId="2738024303" sldId="3897"/>
            <ac:spMk id="3" creationId="{00000000-0000-0000-0000-000000000000}"/>
          </ac:spMkLst>
        </pc:spChg>
      </pc:sldChg>
      <pc:sldChg chg="del">
        <pc:chgData name="Richard Everett" userId="b8d9e895-a126-43ef-a59b-aff11884f93d" providerId="ADAL" clId="{33434884-A44F-4951-8C62-755F86D44EBA}" dt="2025-03-28T09:34:30.084" v="682" actId="47"/>
        <pc:sldMkLst>
          <pc:docMk/>
          <pc:sldMk cId="3086316396" sldId="3924"/>
        </pc:sldMkLst>
      </pc:sldChg>
      <pc:sldChg chg="modSp new mod">
        <pc:chgData name="Richard Everett" userId="b8d9e895-a126-43ef-a59b-aff11884f93d" providerId="ADAL" clId="{33434884-A44F-4951-8C62-755F86D44EBA}" dt="2025-03-28T08:34:57.129" v="32" actId="20577"/>
        <pc:sldMkLst>
          <pc:docMk/>
          <pc:sldMk cId="719369169" sldId="3926"/>
        </pc:sldMkLst>
        <pc:spChg chg="mod">
          <ac:chgData name="Richard Everett" userId="b8d9e895-a126-43ef-a59b-aff11884f93d" providerId="ADAL" clId="{33434884-A44F-4951-8C62-755F86D44EBA}" dt="2025-03-28T08:34:57.129" v="32" actId="20577"/>
          <ac:spMkLst>
            <pc:docMk/>
            <pc:sldMk cId="719369169" sldId="3926"/>
            <ac:spMk id="3" creationId="{3D51F364-F3B5-0B29-6E7B-B6F0B92F902F}"/>
          </ac:spMkLst>
        </pc:spChg>
      </pc:sldChg>
      <pc:sldChg chg="addSp delSp modSp new mod">
        <pc:chgData name="Richard Everett" userId="b8d9e895-a126-43ef-a59b-aff11884f93d" providerId="ADAL" clId="{33434884-A44F-4951-8C62-755F86D44EBA}" dt="2025-03-28T09:09:31.468" v="352" actId="478"/>
        <pc:sldMkLst>
          <pc:docMk/>
          <pc:sldMk cId="4083310565" sldId="3927"/>
        </pc:sldMkLst>
        <pc:spChg chg="mod">
          <ac:chgData name="Richard Everett" userId="b8d9e895-a126-43ef-a59b-aff11884f93d" providerId="ADAL" clId="{33434884-A44F-4951-8C62-755F86D44EBA}" dt="2025-03-28T09:06:15.265" v="344" actId="207"/>
          <ac:spMkLst>
            <pc:docMk/>
            <pc:sldMk cId="4083310565" sldId="3927"/>
            <ac:spMk id="2" creationId="{9127B363-49F2-8911-6E18-E92B74FC491E}"/>
          </ac:spMkLst>
        </pc:spChg>
        <pc:spChg chg="del">
          <ac:chgData name="Richard Everett" userId="b8d9e895-a126-43ef-a59b-aff11884f93d" providerId="ADAL" clId="{33434884-A44F-4951-8C62-755F86D44EBA}" dt="2025-03-28T09:05:45.551" v="337"/>
          <ac:spMkLst>
            <pc:docMk/>
            <pc:sldMk cId="4083310565" sldId="3927"/>
            <ac:spMk id="3" creationId="{DA46DE7F-E8E1-3690-ACBD-39FC3411F5F7}"/>
          </ac:spMkLst>
        </pc:spChg>
        <pc:spChg chg="add del mod">
          <ac:chgData name="Richard Everett" userId="b8d9e895-a126-43ef-a59b-aff11884f93d" providerId="ADAL" clId="{33434884-A44F-4951-8C62-755F86D44EBA}" dt="2025-03-28T09:09:31.468" v="352" actId="478"/>
          <ac:spMkLst>
            <pc:docMk/>
            <pc:sldMk cId="4083310565" sldId="3927"/>
            <ac:spMk id="6" creationId="{3E341BE2-58B6-2004-2F7F-36FF51A5ED2F}"/>
          </ac:spMkLst>
        </pc:spChg>
        <pc:graphicFrameChg chg="add mod modGraphic">
          <ac:chgData name="Richard Everett" userId="b8d9e895-a126-43ef-a59b-aff11884f93d" providerId="ADAL" clId="{33434884-A44F-4951-8C62-755F86D44EBA}" dt="2025-03-28T09:06:38.413" v="351" actId="14734"/>
          <ac:graphicFrameMkLst>
            <pc:docMk/>
            <pc:sldMk cId="4083310565" sldId="3927"/>
            <ac:graphicFrameMk id="5" creationId="{24ABCB5C-A110-F3F4-9ED2-E47F00AF2BC6}"/>
          </ac:graphicFrameMkLst>
        </pc:graphicFrameChg>
      </pc:sldChg>
      <pc:sldChg chg="addSp delSp modSp new mod">
        <pc:chgData name="Richard Everett" userId="b8d9e895-a126-43ef-a59b-aff11884f93d" providerId="ADAL" clId="{33434884-A44F-4951-8C62-755F86D44EBA}" dt="2025-03-28T09:24:51.509" v="530" actId="5793"/>
        <pc:sldMkLst>
          <pc:docMk/>
          <pc:sldMk cId="3670862306" sldId="3928"/>
        </pc:sldMkLst>
        <pc:spChg chg="mod">
          <ac:chgData name="Richard Everett" userId="b8d9e895-a126-43ef-a59b-aff11884f93d" providerId="ADAL" clId="{33434884-A44F-4951-8C62-755F86D44EBA}" dt="2025-03-28T09:24:51.509" v="530" actId="5793"/>
          <ac:spMkLst>
            <pc:docMk/>
            <pc:sldMk cId="3670862306" sldId="3928"/>
            <ac:spMk id="2" creationId="{7CC2883F-7F52-24FC-2D78-3BA0DFAAE862}"/>
          </ac:spMkLst>
        </pc:spChg>
        <pc:spChg chg="del">
          <ac:chgData name="Richard Everett" userId="b8d9e895-a126-43ef-a59b-aff11884f93d" providerId="ADAL" clId="{33434884-A44F-4951-8C62-755F86D44EBA}" dt="2025-03-28T09:15:46.329" v="358"/>
          <ac:spMkLst>
            <pc:docMk/>
            <pc:sldMk cId="3670862306" sldId="3928"/>
            <ac:spMk id="3" creationId="{C6C76986-18D0-078F-7D2F-7C046927F19D}"/>
          </ac:spMkLst>
        </pc:spChg>
        <pc:spChg chg="add del mod">
          <ac:chgData name="Richard Everett" userId="b8d9e895-a126-43ef-a59b-aff11884f93d" providerId="ADAL" clId="{33434884-A44F-4951-8C62-755F86D44EBA}" dt="2025-03-28T09:17:48.359" v="422" actId="478"/>
          <ac:spMkLst>
            <pc:docMk/>
            <pc:sldMk cId="3670862306" sldId="3928"/>
            <ac:spMk id="6" creationId="{68431E52-B536-40A6-7DB2-FA831BDC2F9C}"/>
          </ac:spMkLst>
        </pc:spChg>
        <pc:graphicFrameChg chg="add mod modGraphic">
          <ac:chgData name="Richard Everett" userId="b8d9e895-a126-43ef-a59b-aff11884f93d" providerId="ADAL" clId="{33434884-A44F-4951-8C62-755F86D44EBA}" dt="2025-03-28T09:24:23.846" v="507" actId="404"/>
          <ac:graphicFrameMkLst>
            <pc:docMk/>
            <pc:sldMk cId="3670862306" sldId="3928"/>
            <ac:graphicFrameMk id="5" creationId="{F1B6FFD2-E63E-27F3-FDDE-B2A52AD7784D}"/>
          </ac:graphicFrameMkLst>
        </pc:graphicFrameChg>
      </pc:sldChg>
      <pc:sldChg chg="addSp delSp modSp new mod">
        <pc:chgData name="Richard Everett" userId="b8d9e895-a126-43ef-a59b-aff11884f93d" providerId="ADAL" clId="{33434884-A44F-4951-8C62-755F86D44EBA}" dt="2025-03-28T09:42:15.472" v="755" actId="1076"/>
        <pc:sldMkLst>
          <pc:docMk/>
          <pc:sldMk cId="3815870319" sldId="3929"/>
        </pc:sldMkLst>
        <pc:spChg chg="mod">
          <ac:chgData name="Richard Everett" userId="b8d9e895-a126-43ef-a59b-aff11884f93d" providerId="ADAL" clId="{33434884-A44F-4951-8C62-755F86D44EBA}" dt="2025-03-28T09:39:42.252" v="727" actId="403"/>
          <ac:spMkLst>
            <pc:docMk/>
            <pc:sldMk cId="3815870319" sldId="3929"/>
            <ac:spMk id="2" creationId="{34312510-2831-1699-934E-6B5012949E86}"/>
          </ac:spMkLst>
        </pc:spChg>
        <pc:spChg chg="del">
          <ac:chgData name="Richard Everett" userId="b8d9e895-a126-43ef-a59b-aff11884f93d" providerId="ADAL" clId="{33434884-A44F-4951-8C62-755F86D44EBA}" dt="2025-03-28T09:37:37.404" v="690" actId="478"/>
          <ac:spMkLst>
            <pc:docMk/>
            <pc:sldMk cId="3815870319" sldId="3929"/>
            <ac:spMk id="3" creationId="{4B3DF5FB-A88C-AC5E-05DF-5F5FB372B6A0}"/>
          </ac:spMkLst>
        </pc:spChg>
        <pc:graphicFrameChg chg="add mod modGraphic">
          <ac:chgData name="Richard Everett" userId="b8d9e895-a126-43ef-a59b-aff11884f93d" providerId="ADAL" clId="{33434884-A44F-4951-8C62-755F86D44EBA}" dt="2025-03-28T09:42:15.472" v="755" actId="1076"/>
          <ac:graphicFrameMkLst>
            <pc:docMk/>
            <pc:sldMk cId="3815870319" sldId="3929"/>
            <ac:graphicFrameMk id="5" creationId="{EEF59723-8A2E-41EB-9B4F-608737C8CE15}"/>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ea typeface="+mn-ea"/>
                <a:cs typeface="Times New Roman" pitchFamily="18" charset="0"/>
              </a:defRPr>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26C646A4-BB9B-4B8C-855E-D46909ACE4EC}" type="datetimeFigureOut">
              <a:rPr lang="en-US"/>
              <a:pPr>
                <a:defRPr/>
              </a:pPr>
              <a:t>9/30/2026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ea typeface="+mn-ea"/>
                <a:cs typeface="Times New Roman" pitchFamily="18" charset="0"/>
              </a:defRPr>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7835A6EA-93D0-47D8-AD17-855E4C25975C}" type="slidenum">
              <a:rPr lang="en-US"/>
              <a:pPr>
                <a:defRPr/>
              </a:pPr>
              <a:t>‹#›</a:t>
            </a:fld>
            <a:endParaRPr lang="en-US"/>
          </a:p>
        </p:txBody>
      </p:sp>
    </p:spTree>
    <p:extLst>
      <p:ext uri="{BB962C8B-B14F-4D97-AF65-F5344CB8AC3E}">
        <p14:creationId xmlns:p14="http://schemas.microsoft.com/office/powerpoint/2010/main" val="6274954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ea typeface="+mn-ea"/>
                <a:cs typeface="Times New Roman" pitchFamily="18"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19F3E8D4-DEC0-4006-8D4F-0FDA10470C08}" type="datetimeFigureOut">
              <a:rPr lang="en-US"/>
              <a:pPr>
                <a:defRPr/>
              </a:pPr>
              <a:t>9/30/2026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ea typeface="+mn-ea"/>
                <a:cs typeface="Times New Roman" pitchFamily="18"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E57DA7DA-3AE2-4A43-88A4-44692C405BCE}" type="slidenum">
              <a:rPr lang="en-US"/>
              <a:pPr>
                <a:defRPr/>
              </a:pPr>
              <a:t>‹#›</a:t>
            </a:fld>
            <a:endParaRPr lang="en-US"/>
          </a:p>
        </p:txBody>
      </p:sp>
    </p:spTree>
    <p:extLst>
      <p:ext uri="{BB962C8B-B14F-4D97-AF65-F5344CB8AC3E}">
        <p14:creationId xmlns:p14="http://schemas.microsoft.com/office/powerpoint/2010/main" val="540900198"/>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u="none" baseline="0" dirty="0"/>
              <a:t>Note:  in last bullet, “modality” refers to  Focus Groups, one-on-one interviews, town hall meetings, written comments, etc.</a:t>
            </a:r>
            <a:endParaRPr lang="en-US" b="1" u="sng" dirty="0"/>
          </a:p>
          <a:p>
            <a:endParaRPr lang="en-US" b="1" u="sng" dirty="0"/>
          </a:p>
          <a:p>
            <a:r>
              <a:rPr lang="en-US" dirty="0"/>
              <a:t> </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7B9C4-9168-40A7-BC5D-73FBE5B945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967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07B9C4-9168-40A7-BC5D-73FBE5B945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6663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384B6D-4004-42B9-86DE-62AE17A740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3253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4384B6D-4004-42B9-86DE-62AE17A740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2850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900" y="1258889"/>
            <a:ext cx="8417433" cy="4351338"/>
          </a:xfrm>
        </p:spPr>
        <p:txBody>
          <a:bodyPr>
            <a:normAutofit/>
          </a:bodyPr>
          <a:lstStyle>
            <a:lvl1pPr marL="0" indent="0">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a:p>
        </p:txBody>
      </p:sp>
      <p:sp>
        <p:nvSpPr>
          <p:cNvPr id="59" name="Title 1"/>
          <p:cNvSpPr>
            <a:spLocks noGrp="1"/>
          </p:cNvSpPr>
          <p:nvPr>
            <p:ph type="title"/>
          </p:nvPr>
        </p:nvSpPr>
        <p:spPr>
          <a:xfrm>
            <a:off x="1330452" y="179870"/>
            <a:ext cx="6213348" cy="75304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855468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ight Image Without Bullets">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042" y="1258889"/>
            <a:ext cx="3181350" cy="4351338"/>
          </a:xfrm>
        </p:spPr>
        <p:txBody>
          <a:bodyPr>
            <a:normAutofit/>
          </a:bodyPr>
          <a:lstStyle>
            <a:lvl1pPr marL="0" marR="0" indent="0" algn="l" defTabSz="685800" rtl="0" eaLnBrk="1" fontAlgn="auto" latinLnBrk="0" hangingPunct="1">
              <a:lnSpc>
                <a:spcPct val="90000"/>
              </a:lnSpc>
              <a:spcBef>
                <a:spcPts val="750"/>
              </a:spcBef>
              <a:spcAft>
                <a:spcPts val="0"/>
              </a:spcAft>
              <a:buClrTx/>
              <a:buSzTx/>
              <a:buFontTx/>
              <a:buNone/>
              <a:tabLst/>
              <a:defRPr sz="1500">
                <a:solidFill>
                  <a:schemeClr val="tx1"/>
                </a:solidFill>
                <a:latin typeface="+mn-lt"/>
                <a:cs typeface="Gotham Book" pitchFamily="50" charset="0"/>
              </a:defRPr>
            </a:lvl1pPr>
            <a:lvl2pPr marL="342900" marR="0" indent="0" algn="l" defTabSz="685800" rtl="0" eaLnBrk="1" fontAlgn="auto" latinLnBrk="0" hangingPunct="1">
              <a:lnSpc>
                <a:spcPct val="90000"/>
              </a:lnSpc>
              <a:spcBef>
                <a:spcPts val="375"/>
              </a:spcBef>
              <a:spcAft>
                <a:spcPts val="0"/>
              </a:spcAft>
              <a:buClrTx/>
              <a:buSzTx/>
              <a:buFontTx/>
              <a:buNone/>
              <a:tabLst/>
              <a:defRPr sz="1500">
                <a:solidFill>
                  <a:schemeClr val="tx1"/>
                </a:solidFill>
                <a:latin typeface="Gotham Book" pitchFamily="50" charset="0"/>
                <a:cs typeface="Gotham Book" pitchFamily="50" charset="0"/>
              </a:defRPr>
            </a:lvl2pPr>
            <a:lvl3pPr marL="685800" marR="0" indent="0" algn="l" defTabSz="685800" rtl="0" eaLnBrk="1" fontAlgn="auto" latinLnBrk="0" hangingPunct="1">
              <a:lnSpc>
                <a:spcPct val="90000"/>
              </a:lnSpc>
              <a:spcBef>
                <a:spcPts val="375"/>
              </a:spcBef>
              <a:spcAft>
                <a:spcPts val="0"/>
              </a:spcAft>
              <a:buClrTx/>
              <a:buSzTx/>
              <a:buFontTx/>
              <a:buNone/>
              <a:tabLst/>
              <a:defRPr sz="1500">
                <a:solidFill>
                  <a:schemeClr val="tx1"/>
                </a:solidFill>
                <a:latin typeface="Gotham Book" pitchFamily="50" charset="0"/>
                <a:cs typeface="Gotham Book" pitchFamily="50" charset="0"/>
              </a:defRPr>
            </a:lvl3pPr>
            <a:lvl4pPr marL="1028700" marR="0" indent="0" algn="l" defTabSz="685800" rtl="0" eaLnBrk="1" fontAlgn="auto" latinLnBrk="0" hangingPunct="1">
              <a:lnSpc>
                <a:spcPct val="90000"/>
              </a:lnSpc>
              <a:spcBef>
                <a:spcPts val="375"/>
              </a:spcBef>
              <a:spcAft>
                <a:spcPts val="0"/>
              </a:spcAft>
              <a:buClrTx/>
              <a:buSzTx/>
              <a:buFontTx/>
              <a:buNone/>
              <a:tabLst/>
              <a:defRPr sz="1500">
                <a:solidFill>
                  <a:schemeClr val="tx1"/>
                </a:solidFill>
                <a:latin typeface="Gotham Book" pitchFamily="50" charset="0"/>
                <a:cs typeface="Gotham Book" pitchFamily="50" charset="0"/>
              </a:defRPr>
            </a:lvl4pPr>
            <a:lvl5pPr marL="1371600" marR="0" indent="0" algn="l" defTabSz="685800" rtl="0" eaLnBrk="1" fontAlgn="auto" latinLnBrk="0" hangingPunct="1">
              <a:lnSpc>
                <a:spcPct val="90000"/>
              </a:lnSpc>
              <a:spcBef>
                <a:spcPts val="375"/>
              </a:spcBef>
              <a:spcAft>
                <a:spcPts val="0"/>
              </a:spcAft>
              <a:buClrTx/>
              <a:buSzTx/>
              <a:buFontTx/>
              <a:buNone/>
              <a:tabLst/>
              <a:defRPr sz="1500">
                <a:solidFill>
                  <a:schemeClr val="tx1"/>
                </a:solidFill>
                <a:latin typeface="Gotham Book" pitchFamily="50" charset="0"/>
                <a:cs typeface="Gotham Book" pitchFamily="50" charset="0"/>
              </a:defRPr>
            </a:lvl5pPr>
          </a:lstStyle>
          <a:p>
            <a:pPr marL="0" marR="0" lvl="0" indent="0" algn="l" defTabSz="685800" rtl="0" eaLnBrk="1" fontAlgn="auto" latinLnBrk="0" hangingPunct="1">
              <a:lnSpc>
                <a:spcPct val="90000"/>
              </a:lnSpc>
              <a:spcBef>
                <a:spcPts val="750"/>
              </a:spcBef>
              <a:spcAft>
                <a:spcPts val="0"/>
              </a:spcAft>
              <a:buClrTx/>
              <a:buSzTx/>
              <a:buFontTx/>
              <a:buNone/>
              <a:tabLst/>
              <a:defRPr/>
            </a:pPr>
            <a:r>
              <a:rPr kumimoji="0" lang="en-US" sz="2100" b="0" i="0" u="none" strike="noStrike" kern="1200" cap="none" spc="0" normalizeH="0" baseline="0" noProof="0" dirty="0">
                <a:ln>
                  <a:noFill/>
                </a:ln>
                <a:solidFill>
                  <a:prstClr val="black"/>
                </a:solidFill>
                <a:effectLst/>
                <a:uLnTx/>
                <a:uFillTx/>
                <a:latin typeface="+mn-lt"/>
                <a:ea typeface="+mn-ea"/>
                <a:cs typeface="+mn-cs"/>
              </a:rPr>
              <a:t>Edit Master text styles</a:t>
            </a:r>
          </a:p>
          <a:p>
            <a:pPr marL="342900" marR="0" lvl="1" indent="0" algn="l" defTabSz="685800" rtl="0" eaLnBrk="1" fontAlgn="auto" latinLnBrk="0" hangingPunct="1">
              <a:lnSpc>
                <a:spcPct val="90000"/>
              </a:lnSpc>
              <a:spcBef>
                <a:spcPts val="375"/>
              </a:spcBef>
              <a:spcAft>
                <a:spcPts val="0"/>
              </a:spcAft>
              <a:buClrTx/>
              <a:buSzTx/>
              <a:buFontTx/>
              <a:buNone/>
              <a:tabLst/>
              <a:defRPr/>
            </a:pPr>
            <a:r>
              <a:rPr kumimoji="0" lang="en-US" sz="1950" b="0" i="0" u="none" strike="noStrike" kern="1200" cap="none" spc="0" normalizeH="0" baseline="0" noProof="0" dirty="0">
                <a:ln>
                  <a:noFill/>
                </a:ln>
                <a:solidFill>
                  <a:prstClr val="black"/>
                </a:solidFill>
                <a:effectLst/>
                <a:uLnTx/>
                <a:uFillTx/>
                <a:latin typeface="Calibri" panose="020F0502020204030204"/>
                <a:ea typeface="+mn-ea"/>
                <a:cs typeface="+mn-cs"/>
              </a:rPr>
              <a:t>Second level</a:t>
            </a:r>
          </a:p>
          <a:p>
            <a:pPr marL="685800" marR="0" lvl="2" indent="0" algn="l" defTabSz="685800" rtl="0" eaLnBrk="1" fontAlgn="auto" latinLnBrk="0" hangingPunct="1">
              <a:lnSpc>
                <a:spcPct val="90000"/>
              </a:lnSpc>
              <a:spcBef>
                <a:spcPts val="375"/>
              </a:spcBef>
              <a:spcAft>
                <a:spcPts val="0"/>
              </a:spcAft>
              <a:buClrTx/>
              <a:buSzTx/>
              <a:buFontTx/>
              <a:buNone/>
              <a:tabLst/>
              <a:defRPr/>
            </a:pPr>
            <a:r>
              <a:rPr kumimoji="0" lang="en-US" sz="1650" b="0" i="0" u="none" strike="noStrike" kern="1200" cap="none" spc="0" normalizeH="0" baseline="0" noProof="0" dirty="0">
                <a:ln>
                  <a:noFill/>
                </a:ln>
                <a:solidFill>
                  <a:prstClr val="black"/>
                </a:solidFill>
                <a:effectLst/>
                <a:uLnTx/>
                <a:uFillTx/>
                <a:latin typeface="Calibri" panose="020F0502020204030204"/>
                <a:ea typeface="+mn-ea"/>
                <a:cs typeface="+mn-cs"/>
              </a:rPr>
              <a:t>Third level</a:t>
            </a:r>
          </a:p>
          <a:p>
            <a:pPr marL="1028700" marR="0" lvl="3" indent="0" algn="l" defTabSz="685800" rtl="0" eaLnBrk="1" fontAlgn="auto" latinLnBrk="0" hangingPunct="1">
              <a:lnSpc>
                <a:spcPct val="90000"/>
              </a:lnSpc>
              <a:spcBef>
                <a:spcPts val="375"/>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Fourth level</a:t>
            </a:r>
          </a:p>
          <a:p>
            <a:pPr marL="1371600" marR="0" lvl="4" indent="0" algn="l" defTabSz="685800" rtl="0" eaLnBrk="1" fontAlgn="auto" latinLnBrk="0" hangingPunct="1">
              <a:lnSpc>
                <a:spcPct val="90000"/>
              </a:lnSpc>
              <a:spcBef>
                <a:spcPts val="375"/>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rPr>
              <a:t>Fifth level</a:t>
            </a:r>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a:p>
        </p:txBody>
      </p:sp>
      <p:sp>
        <p:nvSpPr>
          <p:cNvPr id="8" name="Picture Placeholder 7"/>
          <p:cNvSpPr>
            <a:spLocks noGrp="1"/>
          </p:cNvSpPr>
          <p:nvPr>
            <p:ph type="pic" sz="quarter" idx="13"/>
          </p:nvPr>
        </p:nvSpPr>
        <p:spPr>
          <a:xfrm>
            <a:off x="4352925" y="1258889"/>
            <a:ext cx="4292543" cy="3732212"/>
          </a:xfrm>
        </p:spPr>
        <p:txBody>
          <a:bodyPr vert="horz" lIns="91440" tIns="45720" rIns="91440" bIns="45720" rtlCol="0">
            <a:normAutofit/>
          </a:bodyPr>
          <a:lstStyle>
            <a:lvl1pPr>
              <a:defRPr lang="en-US" sz="1500">
                <a:cs typeface="Gotham Book" pitchFamily="50" charset="0"/>
              </a:defRPr>
            </a:lvl1pPr>
          </a:lstStyle>
          <a:p>
            <a:pPr lvl="0">
              <a:lnSpc>
                <a:spcPct val="125000"/>
              </a:lnSpc>
              <a:spcBef>
                <a:spcPts val="375"/>
              </a:spcBef>
            </a:pPr>
            <a:endParaRPr lang="en-US" dirty="0"/>
          </a:p>
        </p:txBody>
      </p:sp>
      <p:sp>
        <p:nvSpPr>
          <p:cNvPr id="9" name="Title 1"/>
          <p:cNvSpPr>
            <a:spLocks noGrp="1"/>
          </p:cNvSpPr>
          <p:nvPr>
            <p:ph type="title"/>
          </p:nvPr>
        </p:nvSpPr>
        <p:spPr>
          <a:xfrm>
            <a:off x="1330452" y="179870"/>
            <a:ext cx="6213348" cy="75304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877792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s 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982663"/>
            <a:ext cx="3868340" cy="823912"/>
          </a:xfrm>
        </p:spPr>
        <p:txBody>
          <a:bodyPr anchor="t">
            <a:normAutofit/>
          </a:bodyPr>
          <a:lstStyle>
            <a:lvl1pPr marL="0" indent="0" algn="ctr">
              <a:lnSpc>
                <a:spcPct val="125000"/>
              </a:lnSpc>
              <a:spcBef>
                <a:spcPts val="375"/>
              </a:spcBef>
              <a:buNone/>
              <a:defRPr sz="1500" b="1">
                <a:latin typeface="+mn-lt"/>
                <a:cs typeface="Gotham Book" pitchFamily="50"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629842" y="1806575"/>
            <a:ext cx="3868340" cy="3684588"/>
          </a:xfrm>
        </p:spPr>
        <p:txBody>
          <a:bodyPr anchor="t">
            <a:normAutofit/>
          </a:bodyPr>
          <a:lstStyle>
            <a:lvl1pPr>
              <a:lnSpc>
                <a:spcPct val="125000"/>
              </a:lnSpc>
              <a:spcBef>
                <a:spcPts val="375"/>
              </a:spcBef>
              <a:defRPr sz="1500">
                <a:latin typeface="+mn-lt"/>
                <a:cs typeface="Gotham Book"/>
              </a:defRPr>
            </a:lvl1pPr>
            <a:lvl2pPr>
              <a:lnSpc>
                <a:spcPct val="125000"/>
              </a:lnSpc>
              <a:spcBef>
                <a:spcPts val="375"/>
              </a:spcBef>
              <a:defRPr sz="1500">
                <a:latin typeface="+mn-lt"/>
                <a:cs typeface="Gotham Book"/>
              </a:defRPr>
            </a:lvl2pPr>
            <a:lvl3pPr>
              <a:lnSpc>
                <a:spcPct val="125000"/>
              </a:lnSpc>
              <a:spcBef>
                <a:spcPts val="375"/>
              </a:spcBef>
              <a:defRPr sz="1500">
                <a:latin typeface="+mn-lt"/>
                <a:cs typeface="Gotham Book"/>
              </a:defRPr>
            </a:lvl3pPr>
            <a:lvl4pPr>
              <a:lnSpc>
                <a:spcPct val="125000"/>
              </a:lnSpc>
              <a:spcBef>
                <a:spcPts val="375"/>
              </a:spcBef>
              <a:defRPr sz="1500">
                <a:latin typeface="+mn-lt"/>
                <a:cs typeface="Gotham Book"/>
              </a:defRPr>
            </a:lvl4pPr>
            <a:lvl5pPr>
              <a:lnSpc>
                <a:spcPct val="125000"/>
              </a:lnSpc>
              <a:spcBef>
                <a:spcPts val="375"/>
              </a:spcBef>
              <a:defRPr sz="1500">
                <a:latin typeface="+mn-lt"/>
                <a:cs typeface="Gotham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982663"/>
            <a:ext cx="3887391" cy="823912"/>
          </a:xfrm>
        </p:spPr>
        <p:txBody>
          <a:bodyPr anchor="t">
            <a:normAutofit/>
          </a:bodyPr>
          <a:lstStyle>
            <a:lvl1pPr marL="0" indent="0" algn="ctr">
              <a:lnSpc>
                <a:spcPct val="125000"/>
              </a:lnSpc>
              <a:spcBef>
                <a:spcPts val="375"/>
              </a:spcBef>
              <a:buNone/>
              <a:defRPr sz="1500" b="1">
                <a:latin typeface="+mn-lt"/>
                <a:cs typeface="Gotham Book" pitchFamily="50"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6" name="Content Placeholder 5"/>
          <p:cNvSpPr>
            <a:spLocks noGrp="1"/>
          </p:cNvSpPr>
          <p:nvPr>
            <p:ph sz="quarter" idx="4"/>
          </p:nvPr>
        </p:nvSpPr>
        <p:spPr>
          <a:xfrm>
            <a:off x="4629150" y="1806575"/>
            <a:ext cx="3887391" cy="3684588"/>
          </a:xfrm>
        </p:spPr>
        <p:txBody>
          <a:bodyPr anchor="t">
            <a:normAutofit/>
          </a:bodyPr>
          <a:lstStyle>
            <a:lvl1pPr>
              <a:lnSpc>
                <a:spcPct val="125000"/>
              </a:lnSpc>
              <a:spcBef>
                <a:spcPts val="375"/>
              </a:spcBef>
              <a:defRPr sz="1500">
                <a:latin typeface="+mn-lt"/>
                <a:cs typeface="Gotham Book"/>
              </a:defRPr>
            </a:lvl1pPr>
            <a:lvl2pPr>
              <a:lnSpc>
                <a:spcPct val="125000"/>
              </a:lnSpc>
              <a:spcBef>
                <a:spcPts val="375"/>
              </a:spcBef>
              <a:defRPr sz="1500">
                <a:latin typeface="+mn-lt"/>
                <a:cs typeface="Gotham Book"/>
              </a:defRPr>
            </a:lvl2pPr>
            <a:lvl3pPr>
              <a:lnSpc>
                <a:spcPct val="125000"/>
              </a:lnSpc>
              <a:spcBef>
                <a:spcPts val="375"/>
              </a:spcBef>
              <a:defRPr sz="1500">
                <a:latin typeface="+mn-lt"/>
                <a:cs typeface="Gotham Book"/>
              </a:defRPr>
            </a:lvl3pPr>
            <a:lvl4pPr>
              <a:lnSpc>
                <a:spcPct val="125000"/>
              </a:lnSpc>
              <a:spcBef>
                <a:spcPts val="375"/>
              </a:spcBef>
              <a:defRPr sz="1500">
                <a:latin typeface="+mn-lt"/>
                <a:cs typeface="Gotham Book"/>
              </a:defRPr>
            </a:lvl4pPr>
            <a:lvl5pPr>
              <a:lnSpc>
                <a:spcPct val="125000"/>
              </a:lnSpc>
              <a:spcBef>
                <a:spcPts val="375"/>
              </a:spcBef>
              <a:defRPr sz="1500">
                <a:latin typeface="+mn-lt"/>
                <a:cs typeface="Gotham Book"/>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a:p>
        </p:txBody>
      </p:sp>
      <p:sp>
        <p:nvSpPr>
          <p:cNvPr id="10" name="Content Placeholder 3"/>
          <p:cNvSpPr>
            <a:spLocks noGrp="1"/>
          </p:cNvSpPr>
          <p:nvPr>
            <p:ph sz="half" idx="13"/>
          </p:nvPr>
        </p:nvSpPr>
        <p:spPr>
          <a:xfrm>
            <a:off x="628650" y="5565776"/>
            <a:ext cx="7886700" cy="674688"/>
          </a:xfrm>
        </p:spPr>
        <p:txBody>
          <a:bodyPr anchor="t">
            <a:normAutofit/>
          </a:bodyPr>
          <a:lstStyle>
            <a:lvl1pPr algn="ctr">
              <a:lnSpc>
                <a:spcPct val="125000"/>
              </a:lnSpc>
              <a:spcBef>
                <a:spcPts val="375"/>
              </a:spcBef>
              <a:defRPr sz="1500">
                <a:latin typeface="+mn-lt"/>
                <a:cs typeface="Gotham Book" pitchFamily="50" charset="0"/>
              </a:defRPr>
            </a:lvl1pPr>
            <a:lvl2pPr>
              <a:lnSpc>
                <a:spcPct val="125000"/>
              </a:lnSpc>
              <a:spcBef>
                <a:spcPts val="375"/>
              </a:spcBef>
              <a:defRPr sz="1050">
                <a:latin typeface="Gotham Book" pitchFamily="50" charset="0"/>
                <a:cs typeface="Gotham Book" pitchFamily="50" charset="0"/>
              </a:defRPr>
            </a:lvl2pPr>
            <a:lvl3pPr>
              <a:lnSpc>
                <a:spcPct val="125000"/>
              </a:lnSpc>
              <a:spcBef>
                <a:spcPts val="375"/>
              </a:spcBef>
              <a:defRPr sz="1050">
                <a:latin typeface="Gotham Book" pitchFamily="50" charset="0"/>
                <a:cs typeface="Gotham Book" pitchFamily="50" charset="0"/>
              </a:defRPr>
            </a:lvl3pPr>
            <a:lvl4pPr>
              <a:lnSpc>
                <a:spcPct val="125000"/>
              </a:lnSpc>
              <a:spcBef>
                <a:spcPts val="375"/>
              </a:spcBef>
              <a:defRPr sz="1050">
                <a:latin typeface="Gotham Book" pitchFamily="50" charset="0"/>
                <a:cs typeface="Gotham Book" pitchFamily="50" charset="0"/>
              </a:defRPr>
            </a:lvl4pPr>
            <a:lvl5pPr>
              <a:lnSpc>
                <a:spcPct val="125000"/>
              </a:lnSpc>
              <a:spcBef>
                <a:spcPts val="375"/>
              </a:spcBef>
              <a:defRPr sz="1050">
                <a:latin typeface="Gotham Book" pitchFamily="50" charset="0"/>
                <a:cs typeface="Gotham Book" pitchFamily="50" charset="0"/>
              </a:defRPr>
            </a:lvl5pPr>
          </a:lstStyle>
          <a:p>
            <a:pPr lvl="0"/>
            <a:r>
              <a:rPr lang="en-US" dirty="0"/>
              <a:t>Edit Master text styles</a:t>
            </a:r>
          </a:p>
          <a:p>
            <a:pPr lvl="0"/>
            <a:r>
              <a:rPr lang="en-US" dirty="0"/>
              <a:t>Second level</a:t>
            </a:r>
          </a:p>
        </p:txBody>
      </p:sp>
      <p:sp>
        <p:nvSpPr>
          <p:cNvPr id="11"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004456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Columns Icons With Text ">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a:p>
        </p:txBody>
      </p:sp>
      <p:sp>
        <p:nvSpPr>
          <p:cNvPr id="9" name="Rectangle 8"/>
          <p:cNvSpPr/>
          <p:nvPr userDrawn="1"/>
        </p:nvSpPr>
        <p:spPr>
          <a:xfrm>
            <a:off x="6100181" y="1416148"/>
            <a:ext cx="2560495" cy="4736592"/>
          </a:xfrm>
          <a:prstGeom prst="rect">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10" name="Straight Connector 9"/>
          <p:cNvCxnSpPr/>
          <p:nvPr userDrawn="1"/>
        </p:nvCxnSpPr>
        <p:spPr>
          <a:xfrm>
            <a:off x="6220201" y="3080826"/>
            <a:ext cx="2320454" cy="0"/>
          </a:xfrm>
          <a:prstGeom prst="line">
            <a:avLst/>
          </a:prstGeom>
          <a:ln w="12700">
            <a:solidFill>
              <a:srgbClr val="00A6B9"/>
            </a:solidFill>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a:off x="3251471" y="1404424"/>
            <a:ext cx="2560495" cy="4736592"/>
          </a:xfrm>
          <a:prstGeom prst="rect">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12" name="Straight Connector 11"/>
          <p:cNvCxnSpPr/>
          <p:nvPr userDrawn="1"/>
        </p:nvCxnSpPr>
        <p:spPr>
          <a:xfrm>
            <a:off x="3371491" y="3069102"/>
            <a:ext cx="2320454" cy="0"/>
          </a:xfrm>
          <a:prstGeom prst="line">
            <a:avLst/>
          </a:prstGeom>
          <a:ln w="12700">
            <a:solidFill>
              <a:srgbClr val="00A6B9"/>
            </a:solidFill>
          </a:ln>
        </p:spPr>
        <p:style>
          <a:lnRef idx="1">
            <a:schemeClr val="accent1"/>
          </a:lnRef>
          <a:fillRef idx="0">
            <a:schemeClr val="accent1"/>
          </a:fillRef>
          <a:effectRef idx="0">
            <a:schemeClr val="accent1"/>
          </a:effectRef>
          <a:fontRef idx="minor">
            <a:schemeClr val="tx1"/>
          </a:fontRef>
        </p:style>
      </p:cxnSp>
      <p:sp>
        <p:nvSpPr>
          <p:cNvPr id="13" name="Rectangle 12"/>
          <p:cNvSpPr/>
          <p:nvPr userDrawn="1"/>
        </p:nvSpPr>
        <p:spPr>
          <a:xfrm>
            <a:off x="402765" y="1404424"/>
            <a:ext cx="2560495" cy="4733486"/>
          </a:xfrm>
          <a:prstGeom prst="rect">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Content Placeholder 2"/>
          <p:cNvSpPr>
            <a:spLocks noGrp="1"/>
          </p:cNvSpPr>
          <p:nvPr>
            <p:ph idx="14"/>
          </p:nvPr>
        </p:nvSpPr>
        <p:spPr>
          <a:xfrm>
            <a:off x="336042" y="996697"/>
            <a:ext cx="8375471" cy="545197"/>
          </a:xfrm>
        </p:spPr>
        <p:txBody>
          <a:bodyPr>
            <a:normAutofit/>
          </a:bodyPr>
          <a:lstStyle>
            <a:lvl1pPr>
              <a:defRPr sz="1500">
                <a:latin typeface="+mn-lt"/>
                <a:cs typeface="Gotham Book" pitchFamily="50" charset="0"/>
              </a:defRPr>
            </a:lvl1pPr>
          </a:lstStyle>
          <a:p>
            <a:r>
              <a:rPr lang="en-US" dirty="0"/>
              <a:t>The World Bank’s Environmental and Social Framework is designed to be: </a:t>
            </a:r>
          </a:p>
        </p:txBody>
      </p:sp>
      <p:grpSp>
        <p:nvGrpSpPr>
          <p:cNvPr id="18" name="Group 17">
            <a:extLst>
              <a:ext uri="{FF2B5EF4-FFF2-40B4-BE49-F238E27FC236}">
                <a16:creationId xmlns:a16="http://schemas.microsoft.com/office/drawing/2014/main" id="{B726FBE5-76E0-4777-9F48-A6F4A3955E10}"/>
              </a:ext>
            </a:extLst>
          </p:cNvPr>
          <p:cNvGrpSpPr/>
          <p:nvPr userDrawn="1"/>
        </p:nvGrpSpPr>
        <p:grpSpPr>
          <a:xfrm>
            <a:off x="1168662" y="1543833"/>
            <a:ext cx="1028700" cy="1371600"/>
            <a:chOff x="1268251" y="2132109"/>
            <a:chExt cx="1371600" cy="1371600"/>
          </a:xfrm>
        </p:grpSpPr>
        <p:sp>
          <p:nvSpPr>
            <p:cNvPr id="19" name="Flowchart: Connector 18"/>
            <p:cNvSpPr/>
            <p:nvPr/>
          </p:nvSpPr>
          <p:spPr>
            <a:xfrm>
              <a:off x="1268251" y="2132109"/>
              <a:ext cx="1371600" cy="1371600"/>
            </a:xfrm>
            <a:prstGeom prst="flowChartConnector">
              <a:avLst/>
            </a:prstGeom>
            <a:solidFill>
              <a:srgbClr val="003B5B"/>
            </a:solidFill>
            <a:ln>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a:ea typeface="+mn-ea"/>
                <a:cs typeface="+mn-cs"/>
              </a:endParaRPr>
            </a:p>
          </p:txBody>
        </p:sp>
        <p:pic>
          <p:nvPicPr>
            <p:cNvPr id="20" name="Picture 19">
              <a:extLst>
                <a:ext uri="{FF2B5EF4-FFF2-40B4-BE49-F238E27FC236}">
                  <a16:creationId xmlns:a16="http://schemas.microsoft.com/office/drawing/2014/main" id="{6CBBCE11-77CE-4C95-97A3-A094FC67E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0615" y="2278791"/>
              <a:ext cx="1122194" cy="1089188"/>
            </a:xfrm>
            <a:prstGeom prst="rect">
              <a:avLst/>
            </a:prstGeom>
          </p:spPr>
        </p:pic>
      </p:grpSp>
      <p:grpSp>
        <p:nvGrpSpPr>
          <p:cNvPr id="21" name="Group 20">
            <a:extLst>
              <a:ext uri="{FF2B5EF4-FFF2-40B4-BE49-F238E27FC236}">
                <a16:creationId xmlns:a16="http://schemas.microsoft.com/office/drawing/2014/main" id="{BE368022-37CC-42C4-9827-42CD6F7E23C8}"/>
              </a:ext>
            </a:extLst>
          </p:cNvPr>
          <p:cNvGrpSpPr/>
          <p:nvPr userDrawn="1"/>
        </p:nvGrpSpPr>
        <p:grpSpPr>
          <a:xfrm>
            <a:off x="4017368" y="1543833"/>
            <a:ext cx="1028700" cy="1371600"/>
            <a:chOff x="3902147" y="2132109"/>
            <a:chExt cx="1371600" cy="1371600"/>
          </a:xfrm>
        </p:grpSpPr>
        <p:sp>
          <p:nvSpPr>
            <p:cNvPr id="22" name="Flowchart: Connector 21"/>
            <p:cNvSpPr/>
            <p:nvPr/>
          </p:nvSpPr>
          <p:spPr>
            <a:xfrm>
              <a:off x="3902147" y="2132109"/>
              <a:ext cx="1371600" cy="1371600"/>
            </a:xfrm>
            <a:prstGeom prst="flowChartConnector">
              <a:avLst/>
            </a:prstGeom>
            <a:solidFill>
              <a:srgbClr val="003B5B"/>
            </a:solidFill>
            <a:ln>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a:ea typeface="+mn-ea"/>
                <a:cs typeface="+mn-cs"/>
              </a:endParaRPr>
            </a:p>
          </p:txBody>
        </p:sp>
        <p:pic>
          <p:nvPicPr>
            <p:cNvPr id="23" name="Picture 22">
              <a:extLst>
                <a:ext uri="{FF2B5EF4-FFF2-40B4-BE49-F238E27FC236}">
                  <a16:creationId xmlns:a16="http://schemas.microsoft.com/office/drawing/2014/main" id="{79B9F516-5DA6-4552-B96B-1AC721F20D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1890" y="2207743"/>
              <a:ext cx="1093092" cy="1017942"/>
            </a:xfrm>
            <a:prstGeom prst="rect">
              <a:avLst/>
            </a:prstGeom>
          </p:spPr>
        </p:pic>
      </p:grpSp>
      <p:grpSp>
        <p:nvGrpSpPr>
          <p:cNvPr id="24" name="Group 23">
            <a:extLst>
              <a:ext uri="{FF2B5EF4-FFF2-40B4-BE49-F238E27FC236}">
                <a16:creationId xmlns:a16="http://schemas.microsoft.com/office/drawing/2014/main" id="{AF7B9C3D-1F18-4ABC-8E36-2C1E11D39525}"/>
              </a:ext>
            </a:extLst>
          </p:cNvPr>
          <p:cNvGrpSpPr/>
          <p:nvPr userDrawn="1"/>
        </p:nvGrpSpPr>
        <p:grpSpPr>
          <a:xfrm>
            <a:off x="6866078" y="1543833"/>
            <a:ext cx="1028700" cy="1371600"/>
            <a:chOff x="6352580" y="2132109"/>
            <a:chExt cx="1371600" cy="1371600"/>
          </a:xfrm>
        </p:grpSpPr>
        <p:sp>
          <p:nvSpPr>
            <p:cNvPr id="25" name="Flowchart: Connector 24">
              <a:extLst>
                <a:ext uri="{FF2B5EF4-FFF2-40B4-BE49-F238E27FC236}">
                  <a16:creationId xmlns:a16="http://schemas.microsoft.com/office/drawing/2014/main" id="{9E302BBE-FF89-484D-91CE-B7BE343E9537}"/>
                </a:ext>
              </a:extLst>
            </p:cNvPr>
            <p:cNvSpPr/>
            <p:nvPr/>
          </p:nvSpPr>
          <p:spPr>
            <a:xfrm>
              <a:off x="6352580" y="2132109"/>
              <a:ext cx="1371600" cy="1371600"/>
            </a:xfrm>
            <a:prstGeom prst="flowChartConnector">
              <a:avLst/>
            </a:prstGeom>
            <a:solidFill>
              <a:srgbClr val="003B5B"/>
            </a:solidFill>
            <a:ln>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a:ea typeface="+mn-ea"/>
                <a:cs typeface="+mn-cs"/>
              </a:endParaRPr>
            </a:p>
          </p:txBody>
        </p:sp>
        <p:pic>
          <p:nvPicPr>
            <p:cNvPr id="26" name="Picture 25">
              <a:extLst>
                <a:ext uri="{FF2B5EF4-FFF2-40B4-BE49-F238E27FC236}">
                  <a16:creationId xmlns:a16="http://schemas.microsoft.com/office/drawing/2014/main" id="{36D6ED38-9C95-495D-94D9-B3C3B2FCA2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7189" y="2362671"/>
              <a:ext cx="1100517" cy="731520"/>
            </a:xfrm>
            <a:prstGeom prst="rect">
              <a:avLst/>
            </a:prstGeom>
          </p:spPr>
        </p:pic>
      </p:grpSp>
      <p:cxnSp>
        <p:nvCxnSpPr>
          <p:cNvPr id="27" name="Straight Connector 26"/>
          <p:cNvCxnSpPr/>
          <p:nvPr userDrawn="1"/>
        </p:nvCxnSpPr>
        <p:spPr>
          <a:xfrm>
            <a:off x="522786" y="3057378"/>
            <a:ext cx="2320454" cy="0"/>
          </a:xfrm>
          <a:prstGeom prst="line">
            <a:avLst/>
          </a:prstGeom>
          <a:ln w="12700">
            <a:solidFill>
              <a:srgbClr val="00A6B9"/>
            </a:solidFill>
          </a:ln>
        </p:spPr>
        <p:style>
          <a:lnRef idx="1">
            <a:schemeClr val="accent1"/>
          </a:lnRef>
          <a:fillRef idx="0">
            <a:schemeClr val="accent1"/>
          </a:fillRef>
          <a:effectRef idx="0">
            <a:schemeClr val="accent1"/>
          </a:effectRef>
          <a:fontRef idx="minor">
            <a:schemeClr val="tx1"/>
          </a:fontRef>
        </p:style>
      </p:cxnSp>
      <p:sp>
        <p:nvSpPr>
          <p:cNvPr id="8" name="Picture Placeholder 7"/>
          <p:cNvSpPr>
            <a:spLocks noGrp="1"/>
          </p:cNvSpPr>
          <p:nvPr>
            <p:ph type="pic" sz="quarter" idx="13"/>
          </p:nvPr>
        </p:nvSpPr>
        <p:spPr>
          <a:xfrm>
            <a:off x="1168662" y="1543319"/>
            <a:ext cx="1028700" cy="1372115"/>
          </a:xfrm>
        </p:spPr>
        <p:txBody>
          <a:bodyPr>
            <a:normAutofit/>
          </a:bodyPr>
          <a:lstStyle>
            <a:lvl1pPr>
              <a:defRPr sz="1500">
                <a:latin typeface="+mn-lt"/>
                <a:cs typeface="Gotham Book" pitchFamily="50" charset="0"/>
              </a:defRPr>
            </a:lvl1pPr>
          </a:lstStyle>
          <a:p>
            <a:endParaRPr lang="en-US"/>
          </a:p>
        </p:txBody>
      </p:sp>
      <p:sp>
        <p:nvSpPr>
          <p:cNvPr id="28" name="Picture Placeholder 7"/>
          <p:cNvSpPr>
            <a:spLocks noGrp="1"/>
          </p:cNvSpPr>
          <p:nvPr>
            <p:ph type="pic" sz="quarter" idx="15"/>
          </p:nvPr>
        </p:nvSpPr>
        <p:spPr>
          <a:xfrm>
            <a:off x="4017368" y="1554492"/>
            <a:ext cx="1028700" cy="1372115"/>
          </a:xfrm>
        </p:spPr>
        <p:txBody>
          <a:bodyPr>
            <a:normAutofit/>
          </a:bodyPr>
          <a:lstStyle>
            <a:lvl1pPr>
              <a:defRPr sz="1500">
                <a:latin typeface="+mn-lt"/>
                <a:cs typeface="Gotham Book" pitchFamily="50" charset="0"/>
              </a:defRPr>
            </a:lvl1pPr>
          </a:lstStyle>
          <a:p>
            <a:endParaRPr lang="en-US"/>
          </a:p>
        </p:txBody>
      </p:sp>
      <p:sp>
        <p:nvSpPr>
          <p:cNvPr id="29" name="Picture Placeholder 7"/>
          <p:cNvSpPr>
            <a:spLocks noGrp="1"/>
          </p:cNvSpPr>
          <p:nvPr>
            <p:ph type="pic" sz="quarter" idx="16"/>
          </p:nvPr>
        </p:nvSpPr>
        <p:spPr>
          <a:xfrm>
            <a:off x="6866078" y="1536541"/>
            <a:ext cx="1028700" cy="1372115"/>
          </a:xfrm>
        </p:spPr>
        <p:txBody>
          <a:bodyPr>
            <a:normAutofit/>
          </a:bodyPr>
          <a:lstStyle>
            <a:lvl1pPr>
              <a:defRPr sz="1500">
                <a:latin typeface="+mn-lt"/>
                <a:cs typeface="Gotham Book" pitchFamily="50" charset="0"/>
              </a:defRPr>
            </a:lvl1pPr>
          </a:lstStyle>
          <a:p>
            <a:endParaRPr lang="en-US"/>
          </a:p>
        </p:txBody>
      </p:sp>
      <p:sp>
        <p:nvSpPr>
          <p:cNvPr id="30" name="Content Placeholder 2"/>
          <p:cNvSpPr>
            <a:spLocks noGrp="1"/>
          </p:cNvSpPr>
          <p:nvPr>
            <p:ph idx="17"/>
          </p:nvPr>
        </p:nvSpPr>
        <p:spPr>
          <a:xfrm>
            <a:off x="482862" y="3080276"/>
            <a:ext cx="2304415" cy="2909044"/>
          </a:xfrm>
        </p:spPr>
        <p:txBody>
          <a:bodyPr>
            <a:normAutofit/>
          </a:bodyPr>
          <a:lstStyle>
            <a:lvl1pPr>
              <a:defRPr sz="1500">
                <a:latin typeface="+mn-lt"/>
                <a:cs typeface="Gotham Book" pitchFamily="50" charset="0"/>
              </a:defRPr>
            </a:lvl1pPr>
          </a:lstStyle>
          <a:p>
            <a:endParaRPr lang="en-US" dirty="0"/>
          </a:p>
        </p:txBody>
      </p:sp>
      <p:sp>
        <p:nvSpPr>
          <p:cNvPr id="31" name="Content Placeholder 2"/>
          <p:cNvSpPr>
            <a:spLocks noGrp="1"/>
          </p:cNvSpPr>
          <p:nvPr>
            <p:ph idx="18"/>
          </p:nvPr>
        </p:nvSpPr>
        <p:spPr>
          <a:xfrm>
            <a:off x="3323628" y="3080276"/>
            <a:ext cx="2304415" cy="2909044"/>
          </a:xfrm>
        </p:spPr>
        <p:txBody>
          <a:bodyPr>
            <a:normAutofit/>
          </a:bodyPr>
          <a:lstStyle>
            <a:lvl1pPr>
              <a:defRPr sz="1500">
                <a:latin typeface="+mn-lt"/>
                <a:cs typeface="Gotham Book" pitchFamily="50" charset="0"/>
              </a:defRPr>
            </a:lvl1pPr>
          </a:lstStyle>
          <a:p>
            <a:endParaRPr lang="en-US" dirty="0"/>
          </a:p>
        </p:txBody>
      </p:sp>
      <p:sp>
        <p:nvSpPr>
          <p:cNvPr id="33" name="Content Placeholder 2"/>
          <p:cNvSpPr>
            <a:spLocks noGrp="1"/>
          </p:cNvSpPr>
          <p:nvPr>
            <p:ph idx="19"/>
          </p:nvPr>
        </p:nvSpPr>
        <p:spPr>
          <a:xfrm>
            <a:off x="6188121" y="3080276"/>
            <a:ext cx="2304415" cy="2909044"/>
          </a:xfrm>
        </p:spPr>
        <p:txBody>
          <a:bodyPr>
            <a:normAutofit/>
          </a:bodyPr>
          <a:lstStyle>
            <a:lvl1pPr>
              <a:defRPr sz="1500">
                <a:latin typeface="+mn-lt"/>
                <a:cs typeface="Gotham Book" pitchFamily="50" charset="0"/>
              </a:defRPr>
            </a:lvl1pPr>
          </a:lstStyle>
          <a:p>
            <a:endParaRPr lang="en-US" dirty="0"/>
          </a:p>
        </p:txBody>
      </p:sp>
      <p:sp>
        <p:nvSpPr>
          <p:cNvPr id="32"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71651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15" name="Rectangle 1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a:p>
        </p:txBody>
      </p:sp>
      <p:sp>
        <p:nvSpPr>
          <p:cNvPr id="11" name="Picture Placeholder 11"/>
          <p:cNvSpPr>
            <a:spLocks noGrp="1"/>
          </p:cNvSpPr>
          <p:nvPr>
            <p:ph type="pic" sz="quarter" idx="13"/>
          </p:nvPr>
        </p:nvSpPr>
        <p:spPr>
          <a:xfrm>
            <a:off x="0" y="1325880"/>
            <a:ext cx="4594860" cy="4206240"/>
          </a:xfrm>
        </p:spPr>
        <p:txBody>
          <a:bodyPr/>
          <a:lstStyle/>
          <a:p>
            <a:endParaRPr lang="en-US"/>
          </a:p>
        </p:txBody>
      </p:sp>
      <p:sp>
        <p:nvSpPr>
          <p:cNvPr id="13" name="Title 1"/>
          <p:cNvSpPr>
            <a:spLocks noGrp="1"/>
          </p:cNvSpPr>
          <p:nvPr>
            <p:ph type="title"/>
          </p:nvPr>
        </p:nvSpPr>
        <p:spPr>
          <a:xfrm>
            <a:off x="5014913" y="2409372"/>
            <a:ext cx="4114800" cy="1005085"/>
          </a:xfrm>
          <a:prstGeom prst="rect">
            <a:avLst/>
          </a:prstGeom>
        </p:spPr>
        <p:txBody>
          <a:bodyPr vert="horz" lIns="91440" tIns="45720" rIns="91440" bIns="45720" rtlCol="0" anchor="b">
            <a:noAutofit/>
          </a:bodyPr>
          <a:lstStyle>
            <a:lvl1pPr>
              <a:defRPr lang="en-US" sz="2100" b="1" dirty="0">
                <a:solidFill>
                  <a:srgbClr val="0B6084"/>
                </a:solidFill>
                <a:latin typeface="+mn-lt"/>
                <a:ea typeface="+mn-ea"/>
              </a:defRPr>
            </a:lvl1pPr>
          </a:lstStyle>
          <a:p>
            <a:pPr marL="0" lvl="0" indent="0" fontAlgn="base">
              <a:lnSpc>
                <a:spcPct val="90000"/>
              </a:lnSpc>
              <a:spcAft>
                <a:spcPct val="0"/>
              </a:spcAft>
              <a:buFontTx/>
            </a:pPr>
            <a:endParaRPr lang="en-US" dirty="0"/>
          </a:p>
        </p:txBody>
      </p:sp>
      <p:cxnSp>
        <p:nvCxnSpPr>
          <p:cNvPr id="16" name="Straight Connector 15"/>
          <p:cNvCxnSpPr/>
          <p:nvPr userDrawn="1"/>
        </p:nvCxnSpPr>
        <p:spPr>
          <a:xfrm>
            <a:off x="5014913" y="3429000"/>
            <a:ext cx="4114800" cy="0"/>
          </a:xfrm>
          <a:prstGeom prst="line">
            <a:avLst/>
          </a:prstGeom>
          <a:ln w="15875">
            <a:solidFill>
              <a:srgbClr val="003B5B"/>
            </a:solidFill>
          </a:ln>
        </p:spPr>
        <p:style>
          <a:lnRef idx="1">
            <a:schemeClr val="accent1"/>
          </a:lnRef>
          <a:fillRef idx="0">
            <a:schemeClr val="accent1"/>
          </a:fillRef>
          <a:effectRef idx="0">
            <a:schemeClr val="accent1"/>
          </a:effectRef>
          <a:fontRef idx="minor">
            <a:schemeClr val="tx1"/>
          </a:fontRef>
        </p:style>
      </p:cxnSp>
      <p:sp>
        <p:nvSpPr>
          <p:cNvPr id="9" name="Rectangle 8"/>
          <p:cNvSpPr/>
          <p:nvPr userDrawn="1"/>
        </p:nvSpPr>
        <p:spPr>
          <a:xfrm>
            <a:off x="0" y="5561544"/>
            <a:ext cx="4594860" cy="128318"/>
          </a:xfrm>
          <a:prstGeom prst="rect">
            <a:avLst/>
          </a:prstGeom>
          <a:solidFill>
            <a:srgbClr val="003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3510149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And Text Type-Style 1 ">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610894" y="1568132"/>
            <a:ext cx="4629150" cy="3552508"/>
          </a:xfrm>
          <a:ln>
            <a:solidFill>
              <a:srgbClr val="003B5B"/>
            </a:solidFill>
          </a:ln>
        </p:spPr>
        <p:txBody>
          <a:bodyPr vert="horz" lIns="91440" tIns="45720" rIns="91440" bIns="45720" rtlCol="0">
            <a:normAutofit/>
          </a:bodyPr>
          <a:lstStyle>
            <a:lvl1pPr>
              <a:defRPr lang="en-US" sz="1500" smtClean="0">
                <a:latin typeface="+mn-lt"/>
                <a:cs typeface="Gotham Book" pitchFamily="50" charset="0"/>
              </a:defRPr>
            </a:lvl1pPr>
            <a:lvl2pPr>
              <a:defRPr lang="en-US" smtClean="0"/>
            </a:lvl2pPr>
            <a:lvl3pPr>
              <a:defRPr lang="en-US" smtClean="0"/>
            </a:lvl3pPr>
            <a:lvl4pPr>
              <a:defRPr lang="en-US" smtClean="0"/>
            </a:lvl4pPr>
            <a:lvl5pPr>
              <a:defRPr lang="en-US" dirty="0"/>
            </a:lvl5pPr>
          </a:lstStyle>
          <a:p>
            <a:pPr marL="128588" lvl="0" indent="-128588">
              <a:lnSpc>
                <a:spcPct val="125000"/>
              </a:lnSpc>
              <a:spcBef>
                <a:spcPts val="375"/>
              </a:spcBef>
              <a:buFont typeface="Arial" panose="020B0604020202020204" pitchFamily="34" charset="0"/>
              <a:buChar char="•"/>
            </a:pPr>
            <a:endParaRPr lang="en-US" dirty="0"/>
          </a:p>
        </p:txBody>
      </p:sp>
      <p:sp>
        <p:nvSpPr>
          <p:cNvPr id="7" name="Slide Number Placeholder 6"/>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a:p>
        </p:txBody>
      </p:sp>
      <p:sp>
        <p:nvSpPr>
          <p:cNvPr id="9" name="Pentagon 8"/>
          <p:cNvSpPr/>
          <p:nvPr userDrawn="1"/>
        </p:nvSpPr>
        <p:spPr>
          <a:xfrm>
            <a:off x="1155601" y="1568133"/>
            <a:ext cx="2393141" cy="3552508"/>
          </a:xfrm>
          <a:prstGeom prst="homePlate">
            <a:avLst>
              <a:gd name="adj" fmla="val 14057"/>
            </a:avLst>
          </a:prstGeom>
          <a:solidFill>
            <a:srgbClr val="C1E9F0"/>
          </a:solidFill>
          <a:ln>
            <a:noFill/>
          </a:ln>
        </p:spPr>
        <p:txBody>
          <a:bodyPr vert="horz" lIns="68580" tIns="34290" rIns="68580" bIns="34290" rtlCol="0" anchor="ctr">
            <a:normAutofit/>
          </a:bodyPr>
          <a:lstStyle/>
          <a:p>
            <a:pPr algn="ctr">
              <a:lnSpc>
                <a:spcPct val="90000"/>
              </a:lnSpc>
              <a:spcBef>
                <a:spcPts val="750"/>
              </a:spcBef>
            </a:pPr>
            <a:endParaRPr lang="en-US" sz="1500" dirty="0">
              <a:solidFill>
                <a:schemeClr val="tx1"/>
              </a:solidFill>
              <a:latin typeface="Gotham Book" pitchFamily="50" charset="0"/>
              <a:cs typeface="Gotham Book" pitchFamily="50" charset="0"/>
            </a:endParaRPr>
          </a:p>
        </p:txBody>
      </p:sp>
      <p:sp>
        <p:nvSpPr>
          <p:cNvPr id="8" name="Content Placeholder 2"/>
          <p:cNvSpPr>
            <a:spLocks noGrp="1"/>
          </p:cNvSpPr>
          <p:nvPr>
            <p:ph idx="17"/>
          </p:nvPr>
        </p:nvSpPr>
        <p:spPr>
          <a:xfrm>
            <a:off x="1643222" y="3197439"/>
            <a:ext cx="1800245" cy="589657"/>
          </a:xfrm>
        </p:spPr>
        <p:txBody>
          <a:bodyPr>
            <a:normAutofit/>
          </a:bodyPr>
          <a:lstStyle>
            <a:lvl1pPr>
              <a:defRPr sz="1500">
                <a:latin typeface="+mn-lt"/>
                <a:cs typeface="Gotham Book" pitchFamily="50" charset="0"/>
              </a:defRPr>
            </a:lvl1pPr>
          </a:lstStyle>
          <a:p>
            <a:endParaRPr lang="en-US" dirty="0"/>
          </a:p>
        </p:txBody>
      </p:sp>
      <p:sp>
        <p:nvSpPr>
          <p:cNvPr id="10"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23356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ultiple Images With Labels">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8" name="Picture Placeholder 7"/>
          <p:cNvSpPr>
            <a:spLocks noGrp="1"/>
          </p:cNvSpPr>
          <p:nvPr>
            <p:ph type="pic" sz="quarter" idx="13"/>
          </p:nvPr>
        </p:nvSpPr>
        <p:spPr>
          <a:xfrm>
            <a:off x="472660" y="1427688"/>
            <a:ext cx="1187923" cy="1178563"/>
          </a:xfrm>
        </p:spPr>
        <p:txBody>
          <a:bodyPr/>
          <a:lstStyle/>
          <a:p>
            <a:endParaRPr lang="en-US" dirty="0"/>
          </a:p>
        </p:txBody>
      </p:sp>
      <p:sp>
        <p:nvSpPr>
          <p:cNvPr id="9" name="Picture Placeholder 7"/>
          <p:cNvSpPr>
            <a:spLocks noGrp="1"/>
          </p:cNvSpPr>
          <p:nvPr>
            <p:ph type="pic" sz="quarter" idx="14"/>
          </p:nvPr>
        </p:nvSpPr>
        <p:spPr>
          <a:xfrm>
            <a:off x="3947670" y="1398657"/>
            <a:ext cx="1187923" cy="1178563"/>
          </a:xfrm>
        </p:spPr>
        <p:txBody>
          <a:bodyPr/>
          <a:lstStyle/>
          <a:p>
            <a:endParaRPr lang="en-US" dirty="0"/>
          </a:p>
        </p:txBody>
      </p:sp>
      <p:sp>
        <p:nvSpPr>
          <p:cNvPr id="10" name="Picture Placeholder 7"/>
          <p:cNvSpPr>
            <a:spLocks noGrp="1"/>
          </p:cNvSpPr>
          <p:nvPr>
            <p:ph type="pic" sz="quarter" idx="15"/>
          </p:nvPr>
        </p:nvSpPr>
        <p:spPr>
          <a:xfrm>
            <a:off x="2187338" y="1910028"/>
            <a:ext cx="1187923" cy="1178563"/>
          </a:xfrm>
        </p:spPr>
        <p:txBody>
          <a:bodyPr/>
          <a:lstStyle/>
          <a:p>
            <a:endParaRPr lang="en-US" dirty="0"/>
          </a:p>
        </p:txBody>
      </p:sp>
      <p:sp>
        <p:nvSpPr>
          <p:cNvPr id="11" name="Picture Placeholder 7"/>
          <p:cNvSpPr>
            <a:spLocks noGrp="1"/>
          </p:cNvSpPr>
          <p:nvPr>
            <p:ph type="pic" sz="quarter" idx="16"/>
          </p:nvPr>
        </p:nvSpPr>
        <p:spPr>
          <a:xfrm>
            <a:off x="5662347" y="1893713"/>
            <a:ext cx="1187923" cy="1178563"/>
          </a:xfrm>
        </p:spPr>
        <p:txBody>
          <a:bodyPr/>
          <a:lstStyle/>
          <a:p>
            <a:endParaRPr lang="en-US" dirty="0"/>
          </a:p>
        </p:txBody>
      </p:sp>
      <p:sp>
        <p:nvSpPr>
          <p:cNvPr id="12" name="Picture Placeholder 7"/>
          <p:cNvSpPr>
            <a:spLocks noGrp="1"/>
          </p:cNvSpPr>
          <p:nvPr>
            <p:ph type="pic" sz="quarter" idx="17"/>
          </p:nvPr>
        </p:nvSpPr>
        <p:spPr>
          <a:xfrm>
            <a:off x="5660219" y="4100104"/>
            <a:ext cx="1187923" cy="1178563"/>
          </a:xfrm>
        </p:spPr>
        <p:txBody>
          <a:bodyPr/>
          <a:lstStyle/>
          <a:p>
            <a:endParaRPr lang="en-US" dirty="0"/>
          </a:p>
        </p:txBody>
      </p:sp>
      <p:sp>
        <p:nvSpPr>
          <p:cNvPr id="13" name="Picture Placeholder 7"/>
          <p:cNvSpPr>
            <a:spLocks noGrp="1"/>
          </p:cNvSpPr>
          <p:nvPr>
            <p:ph type="pic" sz="quarter" idx="18"/>
          </p:nvPr>
        </p:nvSpPr>
        <p:spPr>
          <a:xfrm>
            <a:off x="7422678" y="1427688"/>
            <a:ext cx="1187923" cy="1178563"/>
          </a:xfrm>
        </p:spPr>
        <p:txBody>
          <a:bodyPr/>
          <a:lstStyle/>
          <a:p>
            <a:endParaRPr lang="en-US" dirty="0"/>
          </a:p>
        </p:txBody>
      </p:sp>
      <p:sp>
        <p:nvSpPr>
          <p:cNvPr id="14" name="Picture Placeholder 7"/>
          <p:cNvSpPr>
            <a:spLocks noGrp="1"/>
          </p:cNvSpPr>
          <p:nvPr>
            <p:ph type="pic" sz="quarter" idx="19"/>
          </p:nvPr>
        </p:nvSpPr>
        <p:spPr>
          <a:xfrm>
            <a:off x="472660" y="3479597"/>
            <a:ext cx="1187923" cy="1178563"/>
          </a:xfrm>
        </p:spPr>
        <p:txBody>
          <a:bodyPr/>
          <a:lstStyle/>
          <a:p>
            <a:endParaRPr lang="en-US" dirty="0"/>
          </a:p>
        </p:txBody>
      </p:sp>
      <p:sp>
        <p:nvSpPr>
          <p:cNvPr id="15" name="Picture Placeholder 7"/>
          <p:cNvSpPr>
            <a:spLocks noGrp="1"/>
          </p:cNvSpPr>
          <p:nvPr>
            <p:ph type="pic" sz="quarter" idx="20"/>
          </p:nvPr>
        </p:nvSpPr>
        <p:spPr>
          <a:xfrm>
            <a:off x="2187338" y="4110979"/>
            <a:ext cx="1187923" cy="1178563"/>
          </a:xfrm>
        </p:spPr>
        <p:txBody>
          <a:bodyPr/>
          <a:lstStyle/>
          <a:p>
            <a:endParaRPr lang="en-US" dirty="0"/>
          </a:p>
        </p:txBody>
      </p:sp>
      <p:sp>
        <p:nvSpPr>
          <p:cNvPr id="16" name="Picture Placeholder 7"/>
          <p:cNvSpPr>
            <a:spLocks noGrp="1"/>
          </p:cNvSpPr>
          <p:nvPr>
            <p:ph type="pic" sz="quarter" idx="21"/>
          </p:nvPr>
        </p:nvSpPr>
        <p:spPr>
          <a:xfrm>
            <a:off x="3947668" y="3566682"/>
            <a:ext cx="1187923" cy="1178563"/>
          </a:xfrm>
        </p:spPr>
        <p:txBody>
          <a:bodyPr/>
          <a:lstStyle/>
          <a:p>
            <a:endParaRPr lang="en-US" dirty="0"/>
          </a:p>
        </p:txBody>
      </p:sp>
      <p:sp>
        <p:nvSpPr>
          <p:cNvPr id="17" name="Picture Placeholder 7"/>
          <p:cNvSpPr>
            <a:spLocks noGrp="1"/>
          </p:cNvSpPr>
          <p:nvPr>
            <p:ph type="pic" sz="quarter" idx="22"/>
          </p:nvPr>
        </p:nvSpPr>
        <p:spPr>
          <a:xfrm>
            <a:off x="7420870" y="3566682"/>
            <a:ext cx="1187923" cy="1178563"/>
          </a:xfrm>
        </p:spPr>
        <p:txBody>
          <a:bodyPr/>
          <a:lstStyle/>
          <a:p>
            <a:endParaRPr lang="en-US" dirty="0"/>
          </a:p>
        </p:txBody>
      </p:sp>
      <p:sp>
        <p:nvSpPr>
          <p:cNvPr id="18" name="Text Placeholder 17"/>
          <p:cNvSpPr>
            <a:spLocks noGrp="1"/>
          </p:cNvSpPr>
          <p:nvPr>
            <p:ph type="body" sz="quarter" idx="23"/>
          </p:nvPr>
        </p:nvSpPr>
        <p:spPr>
          <a:xfrm>
            <a:off x="472679" y="2606905"/>
            <a:ext cx="1188244" cy="523875"/>
          </a:xfrm>
        </p:spPr>
        <p:txBody>
          <a:bodyPr vert="horz" lIns="91440" tIns="45720" rIns="91440" bIns="45720" rtlCol="0">
            <a:normAutofit/>
          </a:bodyPr>
          <a:lstStyle>
            <a:lvl1pPr>
              <a:defRPr lang="en-US" sz="1500" dirty="0">
                <a:latin typeface="+mn-lt"/>
                <a:cs typeface="Gotham Book" pitchFamily="50" charset="0"/>
              </a:defRPr>
            </a:lvl1pPr>
          </a:lstStyle>
          <a:p>
            <a:pPr lvl="0" algn="ctr">
              <a:lnSpc>
                <a:spcPct val="125000"/>
              </a:lnSpc>
              <a:spcBef>
                <a:spcPts val="375"/>
              </a:spcBef>
            </a:pPr>
            <a:endParaRPr lang="en-US" dirty="0"/>
          </a:p>
        </p:txBody>
      </p:sp>
      <p:sp>
        <p:nvSpPr>
          <p:cNvPr id="20" name="Text Placeholder 17"/>
          <p:cNvSpPr>
            <a:spLocks noGrp="1"/>
          </p:cNvSpPr>
          <p:nvPr>
            <p:ph type="body" sz="quarter" idx="24"/>
          </p:nvPr>
        </p:nvSpPr>
        <p:spPr>
          <a:xfrm>
            <a:off x="472660" y="4701081"/>
            <a:ext cx="1188244" cy="523875"/>
          </a:xfrm>
        </p:spPr>
        <p:txBody>
          <a:bodyPr vert="horz" lIns="91440" tIns="45720" rIns="91440" bIns="45720" rtlCol="0">
            <a:normAutofit/>
          </a:bodyPr>
          <a:lstStyle>
            <a:lvl1pPr algn="ctr">
              <a:lnSpc>
                <a:spcPct val="125000"/>
              </a:lnSpc>
              <a:spcBef>
                <a:spcPts val="375"/>
              </a:spcBef>
              <a:defRPr lang="en-US" sz="1500" smtClean="0">
                <a:latin typeface="+mn-lt"/>
                <a:cs typeface="Gotham Book" pitchFamily="50" charset="0"/>
              </a:defRPr>
            </a:lvl1pPr>
            <a:lvl2pPr algn="ctr">
              <a:defRPr lang="en-US" sz="900" smtClean="0">
                <a:latin typeface="Gotham Book" pitchFamily="50" charset="0"/>
                <a:cs typeface="Gotham Book" pitchFamily="50" charset="0"/>
              </a:defRPr>
            </a:lvl2pPr>
            <a:lvl3pPr algn="ctr">
              <a:defRPr lang="en-US" sz="900" smtClean="0">
                <a:latin typeface="Gotham Book" pitchFamily="50" charset="0"/>
                <a:cs typeface="Gotham Book" pitchFamily="50" charset="0"/>
              </a:defRPr>
            </a:lvl3pPr>
            <a:lvl4pPr algn="ctr">
              <a:defRPr lang="en-US" sz="900" smtClean="0">
                <a:latin typeface="Gotham Book" pitchFamily="50" charset="0"/>
                <a:cs typeface="Gotham Book" pitchFamily="50" charset="0"/>
              </a:defRPr>
            </a:lvl4pPr>
            <a:lvl5pPr algn="ctr">
              <a:defRPr lang="en-US" sz="900">
                <a:latin typeface="Gotham Book" pitchFamily="50" charset="0"/>
                <a:cs typeface="Gotham Book" pitchFamily="50" charset="0"/>
              </a:defRPr>
            </a:lvl5pPr>
          </a:lstStyle>
          <a:p>
            <a:pPr marL="0" lvl="0" indent="0">
              <a:buFontTx/>
              <a:buNone/>
            </a:pPr>
            <a:endParaRPr lang="en-US" dirty="0"/>
          </a:p>
        </p:txBody>
      </p:sp>
      <p:sp>
        <p:nvSpPr>
          <p:cNvPr id="21" name="Text Placeholder 17"/>
          <p:cNvSpPr>
            <a:spLocks noGrp="1"/>
          </p:cNvSpPr>
          <p:nvPr>
            <p:ph type="body" sz="quarter" idx="25"/>
          </p:nvPr>
        </p:nvSpPr>
        <p:spPr>
          <a:xfrm>
            <a:off x="2187177" y="3102906"/>
            <a:ext cx="1188244" cy="523875"/>
          </a:xfrm>
        </p:spPr>
        <p:txBody>
          <a:bodyPr vert="horz" lIns="91440" tIns="45720" rIns="91440" bIns="45720" rtlCol="0">
            <a:normAutofit/>
          </a:bodyPr>
          <a:lstStyle>
            <a:lvl1pPr>
              <a:defRPr lang="en-US" sz="1500" dirty="0">
                <a:latin typeface="+mn-lt"/>
                <a:cs typeface="Gotham Book" pitchFamily="50" charset="0"/>
              </a:defRPr>
            </a:lvl1pPr>
          </a:lstStyle>
          <a:p>
            <a:pPr lvl="0" algn="ctr">
              <a:lnSpc>
                <a:spcPct val="125000"/>
              </a:lnSpc>
              <a:spcBef>
                <a:spcPts val="375"/>
              </a:spcBef>
            </a:pPr>
            <a:endParaRPr lang="en-US" dirty="0"/>
          </a:p>
        </p:txBody>
      </p:sp>
      <p:sp>
        <p:nvSpPr>
          <p:cNvPr id="22" name="Text Placeholder 17"/>
          <p:cNvSpPr>
            <a:spLocks noGrp="1"/>
          </p:cNvSpPr>
          <p:nvPr>
            <p:ph type="body" sz="quarter" idx="26"/>
          </p:nvPr>
        </p:nvSpPr>
        <p:spPr>
          <a:xfrm>
            <a:off x="2187338" y="5289542"/>
            <a:ext cx="1188244" cy="523875"/>
          </a:xfrm>
        </p:spPr>
        <p:txBody>
          <a:bodyPr vert="horz" lIns="91440" tIns="45720" rIns="91440" bIns="45720" rtlCol="0">
            <a:normAutofit/>
          </a:bodyPr>
          <a:lstStyle>
            <a:lvl1pPr algn="ctr">
              <a:lnSpc>
                <a:spcPct val="125000"/>
              </a:lnSpc>
              <a:spcBef>
                <a:spcPts val="375"/>
              </a:spcBef>
              <a:defRPr lang="en-US" sz="1500" smtClean="0">
                <a:latin typeface="+mn-lt"/>
                <a:cs typeface="Gotham Book" pitchFamily="50" charset="0"/>
              </a:defRPr>
            </a:lvl1pPr>
            <a:lvl2pPr algn="ctr">
              <a:defRPr lang="en-US" sz="900" smtClean="0">
                <a:latin typeface="Gotham Book" pitchFamily="50" charset="0"/>
                <a:cs typeface="Gotham Book" pitchFamily="50" charset="0"/>
              </a:defRPr>
            </a:lvl2pPr>
            <a:lvl3pPr algn="ctr">
              <a:defRPr lang="en-US" sz="900" smtClean="0">
                <a:latin typeface="Gotham Book" pitchFamily="50" charset="0"/>
                <a:cs typeface="Gotham Book" pitchFamily="50" charset="0"/>
              </a:defRPr>
            </a:lvl3pPr>
            <a:lvl4pPr algn="ctr">
              <a:defRPr lang="en-US" sz="900" smtClean="0">
                <a:latin typeface="Gotham Book" pitchFamily="50" charset="0"/>
                <a:cs typeface="Gotham Book" pitchFamily="50" charset="0"/>
              </a:defRPr>
            </a:lvl4pPr>
            <a:lvl5pPr algn="ctr">
              <a:defRPr lang="en-US" sz="900">
                <a:latin typeface="Gotham Book" pitchFamily="50" charset="0"/>
                <a:cs typeface="Gotham Book" pitchFamily="50" charset="0"/>
              </a:defRPr>
            </a:lvl5pPr>
          </a:lstStyle>
          <a:p>
            <a:pPr marL="0" lvl="0" indent="0">
              <a:buFontTx/>
              <a:buNone/>
            </a:pPr>
            <a:endParaRPr lang="en-US" dirty="0"/>
          </a:p>
        </p:txBody>
      </p:sp>
      <p:sp>
        <p:nvSpPr>
          <p:cNvPr id="23" name="Text Placeholder 17"/>
          <p:cNvSpPr>
            <a:spLocks noGrp="1"/>
          </p:cNvSpPr>
          <p:nvPr>
            <p:ph type="body" sz="quarter" idx="27"/>
          </p:nvPr>
        </p:nvSpPr>
        <p:spPr>
          <a:xfrm>
            <a:off x="3945220" y="2592386"/>
            <a:ext cx="1188244" cy="523875"/>
          </a:xfrm>
        </p:spPr>
        <p:txBody>
          <a:bodyPr vert="horz" lIns="91440" tIns="45720" rIns="91440" bIns="45720" rtlCol="0">
            <a:normAutofit/>
          </a:bodyPr>
          <a:lstStyle>
            <a:lvl1pPr>
              <a:defRPr lang="en-US" sz="1500" dirty="0">
                <a:latin typeface="+mn-lt"/>
                <a:cs typeface="Gotham Book" pitchFamily="50" charset="0"/>
              </a:defRPr>
            </a:lvl1pPr>
          </a:lstStyle>
          <a:p>
            <a:pPr lvl="0" algn="ctr">
              <a:lnSpc>
                <a:spcPct val="125000"/>
              </a:lnSpc>
              <a:spcBef>
                <a:spcPts val="375"/>
              </a:spcBef>
            </a:pPr>
            <a:endParaRPr lang="en-US" dirty="0"/>
          </a:p>
        </p:txBody>
      </p:sp>
      <p:sp>
        <p:nvSpPr>
          <p:cNvPr id="24" name="Text Placeholder 17"/>
          <p:cNvSpPr>
            <a:spLocks noGrp="1"/>
          </p:cNvSpPr>
          <p:nvPr>
            <p:ph type="body" sz="quarter" idx="28"/>
          </p:nvPr>
        </p:nvSpPr>
        <p:spPr>
          <a:xfrm>
            <a:off x="3945515" y="4747108"/>
            <a:ext cx="1188244" cy="523875"/>
          </a:xfrm>
        </p:spPr>
        <p:txBody>
          <a:bodyPr vert="horz" lIns="91440" tIns="45720" rIns="91440" bIns="45720" rtlCol="0">
            <a:normAutofit/>
          </a:bodyPr>
          <a:lstStyle>
            <a:lvl1pPr algn="ctr">
              <a:lnSpc>
                <a:spcPct val="125000"/>
              </a:lnSpc>
              <a:spcBef>
                <a:spcPts val="375"/>
              </a:spcBef>
              <a:defRPr lang="en-US" sz="1500" smtClean="0">
                <a:latin typeface="+mn-lt"/>
                <a:cs typeface="Gotham Book" pitchFamily="50" charset="0"/>
              </a:defRPr>
            </a:lvl1pPr>
            <a:lvl2pPr algn="ctr">
              <a:defRPr lang="en-US" sz="900" smtClean="0">
                <a:latin typeface="Gotham Book" pitchFamily="50" charset="0"/>
                <a:cs typeface="Gotham Book" pitchFamily="50" charset="0"/>
              </a:defRPr>
            </a:lvl2pPr>
            <a:lvl3pPr algn="ctr">
              <a:defRPr lang="en-US" sz="900" smtClean="0">
                <a:latin typeface="Gotham Book" pitchFamily="50" charset="0"/>
                <a:cs typeface="Gotham Book" pitchFamily="50" charset="0"/>
              </a:defRPr>
            </a:lvl3pPr>
            <a:lvl4pPr algn="ctr">
              <a:defRPr lang="en-US" sz="900" smtClean="0">
                <a:latin typeface="Gotham Book" pitchFamily="50" charset="0"/>
                <a:cs typeface="Gotham Book" pitchFamily="50" charset="0"/>
              </a:defRPr>
            </a:lvl4pPr>
            <a:lvl5pPr algn="ctr">
              <a:defRPr lang="en-US" sz="900">
                <a:latin typeface="Gotham Book" pitchFamily="50" charset="0"/>
                <a:cs typeface="Gotham Book" pitchFamily="50" charset="0"/>
              </a:defRPr>
            </a:lvl5pPr>
          </a:lstStyle>
          <a:p>
            <a:pPr marL="0" lvl="0" indent="0">
              <a:buFontTx/>
              <a:buNone/>
            </a:pPr>
            <a:endParaRPr lang="en-US" dirty="0"/>
          </a:p>
        </p:txBody>
      </p:sp>
      <p:sp>
        <p:nvSpPr>
          <p:cNvPr id="25" name="Text Placeholder 17"/>
          <p:cNvSpPr>
            <a:spLocks noGrp="1"/>
          </p:cNvSpPr>
          <p:nvPr>
            <p:ph type="body" sz="quarter" idx="29"/>
          </p:nvPr>
        </p:nvSpPr>
        <p:spPr>
          <a:xfrm>
            <a:off x="5661081" y="3067730"/>
            <a:ext cx="1188244" cy="523875"/>
          </a:xfrm>
        </p:spPr>
        <p:txBody>
          <a:bodyPr vert="horz" lIns="91440" tIns="45720" rIns="91440" bIns="45720" rtlCol="0">
            <a:normAutofit/>
          </a:bodyPr>
          <a:lstStyle>
            <a:lvl1pPr>
              <a:defRPr lang="en-US" sz="1500" dirty="0">
                <a:latin typeface="+mn-lt"/>
                <a:cs typeface="Gotham Book" pitchFamily="50" charset="0"/>
              </a:defRPr>
            </a:lvl1pPr>
          </a:lstStyle>
          <a:p>
            <a:pPr lvl="0" algn="ctr">
              <a:lnSpc>
                <a:spcPct val="125000"/>
              </a:lnSpc>
              <a:spcBef>
                <a:spcPts val="375"/>
              </a:spcBef>
            </a:pPr>
            <a:endParaRPr lang="en-US" dirty="0"/>
          </a:p>
        </p:txBody>
      </p:sp>
      <p:sp>
        <p:nvSpPr>
          <p:cNvPr id="26" name="Text Placeholder 17"/>
          <p:cNvSpPr>
            <a:spLocks noGrp="1"/>
          </p:cNvSpPr>
          <p:nvPr>
            <p:ph type="body" sz="quarter" idx="30"/>
          </p:nvPr>
        </p:nvSpPr>
        <p:spPr>
          <a:xfrm>
            <a:off x="5660219" y="5281663"/>
            <a:ext cx="1188244" cy="523875"/>
          </a:xfrm>
        </p:spPr>
        <p:txBody>
          <a:bodyPr vert="horz" lIns="91440" tIns="45720" rIns="91440" bIns="45720" rtlCol="0">
            <a:normAutofit/>
          </a:bodyPr>
          <a:lstStyle>
            <a:lvl1pPr algn="ctr">
              <a:lnSpc>
                <a:spcPct val="125000"/>
              </a:lnSpc>
              <a:spcBef>
                <a:spcPts val="375"/>
              </a:spcBef>
              <a:defRPr lang="en-US" sz="1500" smtClean="0">
                <a:latin typeface="+mn-lt"/>
                <a:cs typeface="Gotham Book" pitchFamily="50" charset="0"/>
              </a:defRPr>
            </a:lvl1pPr>
            <a:lvl2pPr algn="ctr">
              <a:defRPr lang="en-US" sz="900" smtClean="0">
                <a:latin typeface="Gotham Book" pitchFamily="50" charset="0"/>
                <a:cs typeface="Gotham Book" pitchFamily="50" charset="0"/>
              </a:defRPr>
            </a:lvl2pPr>
            <a:lvl3pPr algn="ctr">
              <a:defRPr lang="en-US" sz="900" smtClean="0">
                <a:latin typeface="Gotham Book" pitchFamily="50" charset="0"/>
                <a:cs typeface="Gotham Book" pitchFamily="50" charset="0"/>
              </a:defRPr>
            </a:lvl3pPr>
            <a:lvl4pPr algn="ctr">
              <a:defRPr lang="en-US" sz="900" smtClean="0">
                <a:latin typeface="Gotham Book" pitchFamily="50" charset="0"/>
                <a:cs typeface="Gotham Book" pitchFamily="50" charset="0"/>
              </a:defRPr>
            </a:lvl4pPr>
            <a:lvl5pPr algn="ctr">
              <a:defRPr lang="en-US" sz="900">
                <a:latin typeface="Gotham Book" pitchFamily="50" charset="0"/>
                <a:cs typeface="Gotham Book" pitchFamily="50" charset="0"/>
              </a:defRPr>
            </a:lvl5pPr>
          </a:lstStyle>
          <a:p>
            <a:pPr marL="0" lvl="0" indent="0">
              <a:buFontTx/>
              <a:buNone/>
            </a:pPr>
            <a:endParaRPr lang="en-US" dirty="0"/>
          </a:p>
        </p:txBody>
      </p:sp>
      <p:sp>
        <p:nvSpPr>
          <p:cNvPr id="27" name="Text Placeholder 17"/>
          <p:cNvSpPr>
            <a:spLocks noGrp="1"/>
          </p:cNvSpPr>
          <p:nvPr>
            <p:ph type="body" sz="quarter" idx="31"/>
          </p:nvPr>
        </p:nvSpPr>
        <p:spPr>
          <a:xfrm>
            <a:off x="7420549" y="2611568"/>
            <a:ext cx="1188244" cy="523875"/>
          </a:xfrm>
        </p:spPr>
        <p:txBody>
          <a:bodyPr vert="horz" lIns="91440" tIns="45720" rIns="91440" bIns="45720" rtlCol="0">
            <a:normAutofit/>
          </a:bodyPr>
          <a:lstStyle>
            <a:lvl1pPr>
              <a:defRPr lang="en-US" sz="1500" dirty="0">
                <a:latin typeface="+mn-lt"/>
                <a:cs typeface="Gotham Book" pitchFamily="50" charset="0"/>
              </a:defRPr>
            </a:lvl1pPr>
          </a:lstStyle>
          <a:p>
            <a:pPr lvl="0" algn="ctr">
              <a:lnSpc>
                <a:spcPct val="125000"/>
              </a:lnSpc>
              <a:spcBef>
                <a:spcPts val="375"/>
              </a:spcBef>
            </a:pPr>
            <a:endParaRPr lang="en-US" dirty="0"/>
          </a:p>
        </p:txBody>
      </p:sp>
      <p:sp>
        <p:nvSpPr>
          <p:cNvPr id="28" name="Text Placeholder 17"/>
          <p:cNvSpPr>
            <a:spLocks noGrp="1"/>
          </p:cNvSpPr>
          <p:nvPr>
            <p:ph type="body" sz="quarter" idx="32"/>
          </p:nvPr>
        </p:nvSpPr>
        <p:spPr>
          <a:xfrm>
            <a:off x="7418742" y="4739191"/>
            <a:ext cx="1188244" cy="523875"/>
          </a:xfrm>
        </p:spPr>
        <p:txBody>
          <a:bodyPr vert="horz" lIns="91440" tIns="45720" rIns="91440" bIns="45720" rtlCol="0">
            <a:normAutofit/>
          </a:bodyPr>
          <a:lstStyle>
            <a:lvl1pPr algn="ctr">
              <a:lnSpc>
                <a:spcPct val="125000"/>
              </a:lnSpc>
              <a:spcBef>
                <a:spcPts val="375"/>
              </a:spcBef>
              <a:defRPr lang="en-US" sz="1500" smtClean="0">
                <a:latin typeface="+mn-lt"/>
                <a:cs typeface="Gotham Book" pitchFamily="50" charset="0"/>
              </a:defRPr>
            </a:lvl1pPr>
            <a:lvl2pPr algn="ctr">
              <a:defRPr lang="en-US" sz="900" smtClean="0">
                <a:latin typeface="Gotham Book" pitchFamily="50" charset="0"/>
                <a:cs typeface="Gotham Book" pitchFamily="50" charset="0"/>
              </a:defRPr>
            </a:lvl2pPr>
            <a:lvl3pPr algn="ctr">
              <a:defRPr lang="en-US" sz="900" smtClean="0">
                <a:latin typeface="Gotham Book" pitchFamily="50" charset="0"/>
                <a:cs typeface="Gotham Book" pitchFamily="50" charset="0"/>
              </a:defRPr>
            </a:lvl3pPr>
            <a:lvl4pPr algn="ctr">
              <a:defRPr lang="en-US" sz="900" smtClean="0">
                <a:latin typeface="Gotham Book" pitchFamily="50" charset="0"/>
                <a:cs typeface="Gotham Book" pitchFamily="50" charset="0"/>
              </a:defRPr>
            </a:lvl4pPr>
            <a:lvl5pPr algn="ctr">
              <a:defRPr lang="en-US" sz="900">
                <a:latin typeface="Gotham Book" pitchFamily="50" charset="0"/>
                <a:cs typeface="Gotham Book" pitchFamily="50" charset="0"/>
              </a:defRPr>
            </a:lvl5pPr>
          </a:lstStyle>
          <a:p>
            <a:pPr marL="0" lvl="0" indent="0">
              <a:buFontTx/>
              <a:buNone/>
            </a:pPr>
            <a:endParaRPr lang="en-US" dirty="0"/>
          </a:p>
        </p:txBody>
      </p:sp>
      <p:sp>
        <p:nvSpPr>
          <p:cNvPr id="29"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15957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Multiple Images ">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8" name="Picture Placeholder 7"/>
          <p:cNvSpPr>
            <a:spLocks noGrp="1"/>
          </p:cNvSpPr>
          <p:nvPr>
            <p:ph type="pic" sz="quarter" idx="13"/>
          </p:nvPr>
        </p:nvSpPr>
        <p:spPr>
          <a:xfrm>
            <a:off x="472660" y="4707916"/>
            <a:ext cx="1187923" cy="1178563"/>
          </a:xfrm>
        </p:spPr>
        <p:txBody>
          <a:bodyPr/>
          <a:lstStyle/>
          <a:p>
            <a:endParaRPr lang="en-US" dirty="0"/>
          </a:p>
        </p:txBody>
      </p:sp>
      <p:sp>
        <p:nvSpPr>
          <p:cNvPr id="9" name="Picture Placeholder 7"/>
          <p:cNvSpPr>
            <a:spLocks noGrp="1"/>
          </p:cNvSpPr>
          <p:nvPr>
            <p:ph type="pic" sz="quarter" idx="14"/>
          </p:nvPr>
        </p:nvSpPr>
        <p:spPr>
          <a:xfrm>
            <a:off x="3947670" y="4678885"/>
            <a:ext cx="1187923" cy="1178563"/>
          </a:xfrm>
        </p:spPr>
        <p:txBody>
          <a:bodyPr/>
          <a:lstStyle/>
          <a:p>
            <a:endParaRPr lang="en-US" dirty="0"/>
          </a:p>
        </p:txBody>
      </p:sp>
      <p:sp>
        <p:nvSpPr>
          <p:cNvPr id="10" name="Picture Placeholder 7"/>
          <p:cNvSpPr>
            <a:spLocks noGrp="1"/>
          </p:cNvSpPr>
          <p:nvPr>
            <p:ph type="pic" sz="quarter" idx="15"/>
          </p:nvPr>
        </p:nvSpPr>
        <p:spPr>
          <a:xfrm>
            <a:off x="2187338" y="5190256"/>
            <a:ext cx="1187923" cy="1178563"/>
          </a:xfrm>
        </p:spPr>
        <p:txBody>
          <a:bodyPr/>
          <a:lstStyle/>
          <a:p>
            <a:endParaRPr lang="en-US" dirty="0"/>
          </a:p>
        </p:txBody>
      </p:sp>
      <p:sp>
        <p:nvSpPr>
          <p:cNvPr id="11" name="Picture Placeholder 7"/>
          <p:cNvSpPr>
            <a:spLocks noGrp="1"/>
          </p:cNvSpPr>
          <p:nvPr>
            <p:ph type="pic" sz="quarter" idx="16"/>
          </p:nvPr>
        </p:nvSpPr>
        <p:spPr>
          <a:xfrm>
            <a:off x="5662347" y="5173941"/>
            <a:ext cx="1187923" cy="1178563"/>
          </a:xfrm>
        </p:spPr>
        <p:txBody>
          <a:bodyPr/>
          <a:lstStyle/>
          <a:p>
            <a:endParaRPr lang="en-US" dirty="0"/>
          </a:p>
        </p:txBody>
      </p:sp>
      <p:sp>
        <p:nvSpPr>
          <p:cNvPr id="13" name="Picture Placeholder 7"/>
          <p:cNvSpPr>
            <a:spLocks noGrp="1"/>
          </p:cNvSpPr>
          <p:nvPr>
            <p:ph type="pic" sz="quarter" idx="18"/>
          </p:nvPr>
        </p:nvSpPr>
        <p:spPr>
          <a:xfrm>
            <a:off x="7422678" y="4707916"/>
            <a:ext cx="1187923" cy="1178563"/>
          </a:xfrm>
        </p:spPr>
        <p:txBody>
          <a:bodyPr/>
          <a:lstStyle/>
          <a:p>
            <a:endParaRPr lang="en-US" dirty="0"/>
          </a:p>
        </p:txBody>
      </p:sp>
      <p:sp>
        <p:nvSpPr>
          <p:cNvPr id="18" name="Text Placeholder 17"/>
          <p:cNvSpPr>
            <a:spLocks noGrp="1"/>
          </p:cNvSpPr>
          <p:nvPr>
            <p:ph type="body" sz="quarter" idx="23"/>
          </p:nvPr>
        </p:nvSpPr>
        <p:spPr>
          <a:xfrm>
            <a:off x="483755" y="1216693"/>
            <a:ext cx="3587502" cy="3317229"/>
          </a:xfrm>
        </p:spPr>
        <p:txBody>
          <a:bodyPr wrap="square">
            <a:noAutofit/>
          </a:bodyPr>
          <a:lstStyle>
            <a:lvl1pPr>
              <a:defRPr lang="en-US" sz="1500" dirty="0">
                <a:latin typeface="+mn-lt"/>
                <a:cs typeface="Gotham Book" pitchFamily="50" charset="0"/>
              </a:defRPr>
            </a:lvl1pPr>
          </a:lstStyle>
          <a:p>
            <a:pPr marL="171450" lvl="0" indent="-171450">
              <a:lnSpc>
                <a:spcPct val="125000"/>
              </a:lnSpc>
              <a:spcBef>
                <a:spcPts val="375"/>
              </a:spcBef>
              <a:buFont typeface="Arial" panose="020B0604020202020204" pitchFamily="34" charset="0"/>
              <a:buChar char="•"/>
            </a:pPr>
            <a:endParaRPr lang="en-US" dirty="0" err="1"/>
          </a:p>
        </p:txBody>
      </p:sp>
      <p:sp>
        <p:nvSpPr>
          <p:cNvPr id="21" name="Text Placeholder 17"/>
          <p:cNvSpPr>
            <a:spLocks noGrp="1"/>
          </p:cNvSpPr>
          <p:nvPr>
            <p:ph type="body" sz="quarter" idx="25"/>
          </p:nvPr>
        </p:nvSpPr>
        <p:spPr>
          <a:xfrm>
            <a:off x="4440295" y="1266684"/>
            <a:ext cx="4136438" cy="3254516"/>
          </a:xfrm>
        </p:spPr>
        <p:txBody>
          <a:bodyPr wrap="square">
            <a:noAutofit/>
          </a:bodyPr>
          <a:lstStyle>
            <a:lvl1pPr marL="0" indent="0">
              <a:buNone/>
              <a:defRPr lang="en-US" sz="1500" dirty="0">
                <a:latin typeface="+mn-lt"/>
                <a:cs typeface="Gotham Book" pitchFamily="50" charset="0"/>
              </a:defRPr>
            </a:lvl1pPr>
          </a:lstStyle>
          <a:p>
            <a:pPr marL="171450" lvl="0" indent="-171450">
              <a:lnSpc>
                <a:spcPct val="125000"/>
              </a:lnSpc>
              <a:spcBef>
                <a:spcPts val="375"/>
              </a:spcBef>
              <a:buFont typeface="Arial" panose="020B0604020202020204" pitchFamily="34" charset="0"/>
              <a:buChar char="•"/>
            </a:pPr>
            <a:endParaRPr lang="en-US" dirty="0"/>
          </a:p>
        </p:txBody>
      </p:sp>
      <p:sp>
        <p:nvSpPr>
          <p:cNvPr id="14"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06428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and Text Type-Style 2 ">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15" name="Pentagon 14"/>
          <p:cNvSpPr/>
          <p:nvPr userDrawn="1"/>
        </p:nvSpPr>
        <p:spPr>
          <a:xfrm rot="5400000">
            <a:off x="741646" y="1542390"/>
            <a:ext cx="816062" cy="1506007"/>
          </a:xfrm>
          <a:prstGeom prst="homePlate">
            <a:avLst>
              <a:gd name="adj" fmla="val 14057"/>
            </a:avLst>
          </a:prstGeom>
          <a:solidFill>
            <a:srgbClr val="6CCBDB"/>
          </a:solidFill>
          <a:ln>
            <a:noFill/>
          </a:ln>
        </p:spPr>
        <p:txBody>
          <a:bodyPr vert="vert270" lIns="68580" tIns="34290" rIns="68580" bIns="34290" rtlCol="0" anchor="ctr">
            <a:noAutofit/>
          </a:bodyPr>
          <a:lstStyle/>
          <a:p>
            <a:pPr algn="ctr">
              <a:spcBef>
                <a:spcPts val="375"/>
              </a:spcBef>
            </a:pPr>
            <a:endParaRPr lang="en-US" sz="1500" dirty="0">
              <a:latin typeface="+mn-lt"/>
              <a:cs typeface="Gotham Book" pitchFamily="50" charset="0"/>
            </a:endParaRPr>
          </a:p>
        </p:txBody>
      </p:sp>
      <p:sp>
        <p:nvSpPr>
          <p:cNvPr id="16" name="Rectangle 15"/>
          <p:cNvSpPr/>
          <p:nvPr userDrawn="1"/>
        </p:nvSpPr>
        <p:spPr>
          <a:xfrm>
            <a:off x="399818" y="2778573"/>
            <a:ext cx="1502864" cy="3453728"/>
          </a:xfrm>
          <a:prstGeom prst="rect">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25000"/>
              </a:lnSpc>
              <a:spcBef>
                <a:spcPts val="375"/>
              </a:spcBef>
            </a:pPr>
            <a:endParaRPr lang="en-US" sz="1350" dirty="0">
              <a:latin typeface="+mn-lt"/>
            </a:endParaRPr>
          </a:p>
        </p:txBody>
      </p:sp>
      <p:sp>
        <p:nvSpPr>
          <p:cNvPr id="7" name="Text Placeholder 6"/>
          <p:cNvSpPr>
            <a:spLocks noGrp="1"/>
          </p:cNvSpPr>
          <p:nvPr>
            <p:ph type="body" sz="quarter" idx="13"/>
          </p:nvPr>
        </p:nvSpPr>
        <p:spPr>
          <a:xfrm>
            <a:off x="336042" y="1258889"/>
            <a:ext cx="8446874" cy="473284"/>
          </a:xfrm>
        </p:spPr>
        <p:txBody>
          <a:bodyPr vert="horz" lIns="91440" tIns="45720" rIns="91440" bIns="45720" rtlCol="0">
            <a:noAutofit/>
          </a:bodyPr>
          <a:lstStyle>
            <a:lvl1pPr>
              <a:defRPr lang="en-US" sz="1425" dirty="0" smtClean="0">
                <a:latin typeface="Gotham Book" pitchFamily="50" charset="0"/>
                <a:cs typeface="Gotham Book" pitchFamily="50" charset="0"/>
              </a:defRPr>
            </a:lvl1pPr>
          </a:lstStyle>
          <a:p>
            <a:pPr lvl="0"/>
            <a:r>
              <a:rPr lang="en-US" dirty="0"/>
              <a:t>Edit Master text styles</a:t>
            </a:r>
          </a:p>
        </p:txBody>
      </p:sp>
      <p:sp>
        <p:nvSpPr>
          <p:cNvPr id="18"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
        <p:nvSpPr>
          <p:cNvPr id="3" name="Text Placeholder 2"/>
          <p:cNvSpPr>
            <a:spLocks noGrp="1"/>
          </p:cNvSpPr>
          <p:nvPr>
            <p:ph type="body" sz="quarter" idx="14"/>
          </p:nvPr>
        </p:nvSpPr>
        <p:spPr>
          <a:xfrm>
            <a:off x="405138" y="2048135"/>
            <a:ext cx="1489077" cy="406400"/>
          </a:xfrm>
        </p:spPr>
        <p:txBody>
          <a:bodyPr>
            <a:noAutofit/>
          </a:bodyPr>
          <a:lstStyle>
            <a:lvl1pPr algn="ctr">
              <a:defRPr sz="1500"/>
            </a:lvl1pPr>
            <a:lvl2pPr>
              <a:defRPr sz="1500"/>
            </a:lvl2pPr>
            <a:lvl3pPr>
              <a:defRPr sz="1500"/>
            </a:lvl3pPr>
            <a:lvl4pPr>
              <a:defRPr sz="1500"/>
            </a:lvl4pPr>
            <a:lvl5pPr>
              <a:defRPr sz="1500"/>
            </a:lvl5pPr>
          </a:lstStyle>
          <a:p>
            <a:pPr lvl="0"/>
            <a:endParaRPr lang="en-US" dirty="0"/>
          </a:p>
        </p:txBody>
      </p:sp>
      <p:sp>
        <p:nvSpPr>
          <p:cNvPr id="21" name="Text Placeholder 2"/>
          <p:cNvSpPr>
            <a:spLocks noGrp="1"/>
          </p:cNvSpPr>
          <p:nvPr>
            <p:ph type="body" sz="quarter" idx="15"/>
          </p:nvPr>
        </p:nvSpPr>
        <p:spPr>
          <a:xfrm>
            <a:off x="413603" y="2788546"/>
            <a:ext cx="1489077" cy="3453728"/>
          </a:xfrm>
        </p:spPr>
        <p:txBody>
          <a:bodyPr>
            <a:noAutofit/>
          </a:bodyPr>
          <a:lstStyle>
            <a:lvl1pPr>
              <a:lnSpc>
                <a:spcPct val="100000"/>
              </a:lnSpc>
              <a:defRPr sz="1500"/>
            </a:lvl1pPr>
            <a:lvl2pPr>
              <a:defRPr sz="1500"/>
            </a:lvl2pPr>
            <a:lvl3pPr>
              <a:defRPr sz="1500"/>
            </a:lvl3pPr>
            <a:lvl4pPr>
              <a:defRPr sz="1500"/>
            </a:lvl4pPr>
            <a:lvl5pPr>
              <a:defRPr sz="1500"/>
            </a:lvl5pPr>
          </a:lstStyle>
          <a:p>
            <a:pPr lvl="0"/>
            <a:endParaRPr lang="en-US" dirty="0"/>
          </a:p>
        </p:txBody>
      </p:sp>
      <p:sp>
        <p:nvSpPr>
          <p:cNvPr id="27" name="Pentagon 26"/>
          <p:cNvSpPr/>
          <p:nvPr userDrawn="1"/>
        </p:nvSpPr>
        <p:spPr>
          <a:xfrm rot="5400000">
            <a:off x="2418046" y="1542390"/>
            <a:ext cx="816062" cy="1506007"/>
          </a:xfrm>
          <a:prstGeom prst="homePlate">
            <a:avLst>
              <a:gd name="adj" fmla="val 14057"/>
            </a:avLst>
          </a:prstGeom>
          <a:solidFill>
            <a:srgbClr val="6CCBDB"/>
          </a:solidFill>
          <a:ln>
            <a:noFill/>
          </a:ln>
        </p:spPr>
        <p:txBody>
          <a:bodyPr vert="vert270" lIns="68580" tIns="34290" rIns="68580" bIns="34290" rtlCol="0" anchor="ctr">
            <a:noAutofit/>
          </a:bodyPr>
          <a:lstStyle/>
          <a:p>
            <a:pPr algn="ctr">
              <a:spcBef>
                <a:spcPts val="375"/>
              </a:spcBef>
            </a:pPr>
            <a:endParaRPr lang="en-US" sz="1500" dirty="0">
              <a:latin typeface="+mn-lt"/>
              <a:cs typeface="Gotham Book" pitchFamily="50" charset="0"/>
            </a:endParaRPr>
          </a:p>
        </p:txBody>
      </p:sp>
      <p:sp>
        <p:nvSpPr>
          <p:cNvPr id="28" name="Rectangle 27"/>
          <p:cNvSpPr/>
          <p:nvPr userDrawn="1"/>
        </p:nvSpPr>
        <p:spPr>
          <a:xfrm>
            <a:off x="2076218" y="2778573"/>
            <a:ext cx="1502864" cy="3453728"/>
          </a:xfrm>
          <a:prstGeom prst="rect">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25000"/>
              </a:lnSpc>
              <a:spcBef>
                <a:spcPts val="375"/>
              </a:spcBef>
            </a:pPr>
            <a:endParaRPr lang="en-US" sz="1350" dirty="0">
              <a:latin typeface="+mn-lt"/>
            </a:endParaRPr>
          </a:p>
        </p:txBody>
      </p:sp>
      <p:sp>
        <p:nvSpPr>
          <p:cNvPr id="29" name="Text Placeholder 2"/>
          <p:cNvSpPr>
            <a:spLocks noGrp="1"/>
          </p:cNvSpPr>
          <p:nvPr>
            <p:ph type="body" sz="quarter" idx="16"/>
          </p:nvPr>
        </p:nvSpPr>
        <p:spPr>
          <a:xfrm>
            <a:off x="2081538" y="2048135"/>
            <a:ext cx="1489077" cy="406400"/>
          </a:xfrm>
        </p:spPr>
        <p:txBody>
          <a:bodyPr>
            <a:noAutofit/>
          </a:bodyPr>
          <a:lstStyle>
            <a:lvl1pPr algn="ctr">
              <a:defRPr sz="1500"/>
            </a:lvl1pPr>
            <a:lvl2pPr>
              <a:defRPr sz="1500"/>
            </a:lvl2pPr>
            <a:lvl3pPr>
              <a:defRPr sz="1500"/>
            </a:lvl3pPr>
            <a:lvl4pPr>
              <a:defRPr sz="1500"/>
            </a:lvl4pPr>
            <a:lvl5pPr>
              <a:defRPr sz="1500"/>
            </a:lvl5pPr>
          </a:lstStyle>
          <a:p>
            <a:pPr lvl="0"/>
            <a:endParaRPr lang="en-US" dirty="0"/>
          </a:p>
        </p:txBody>
      </p:sp>
      <p:sp>
        <p:nvSpPr>
          <p:cNvPr id="30" name="Text Placeholder 2"/>
          <p:cNvSpPr>
            <a:spLocks noGrp="1"/>
          </p:cNvSpPr>
          <p:nvPr>
            <p:ph type="body" sz="quarter" idx="17"/>
          </p:nvPr>
        </p:nvSpPr>
        <p:spPr>
          <a:xfrm>
            <a:off x="2090003" y="2788546"/>
            <a:ext cx="1489077" cy="3453728"/>
          </a:xfrm>
        </p:spPr>
        <p:txBody>
          <a:bodyPr>
            <a:noAutofit/>
          </a:bodyPr>
          <a:lstStyle>
            <a:lvl1pPr>
              <a:lnSpc>
                <a:spcPct val="100000"/>
              </a:lnSpc>
              <a:defRPr sz="1500"/>
            </a:lvl1pPr>
            <a:lvl2pPr>
              <a:defRPr sz="1500"/>
            </a:lvl2pPr>
            <a:lvl3pPr>
              <a:defRPr sz="1500"/>
            </a:lvl3pPr>
            <a:lvl4pPr>
              <a:defRPr sz="1500"/>
            </a:lvl4pPr>
            <a:lvl5pPr>
              <a:defRPr sz="1500"/>
            </a:lvl5pPr>
          </a:lstStyle>
          <a:p>
            <a:pPr lvl="0"/>
            <a:endParaRPr lang="en-US" dirty="0"/>
          </a:p>
        </p:txBody>
      </p:sp>
      <p:sp>
        <p:nvSpPr>
          <p:cNvPr id="31" name="Pentagon 30"/>
          <p:cNvSpPr/>
          <p:nvPr userDrawn="1"/>
        </p:nvSpPr>
        <p:spPr>
          <a:xfrm rot="5400000">
            <a:off x="4094446" y="1542390"/>
            <a:ext cx="816062" cy="1506007"/>
          </a:xfrm>
          <a:prstGeom prst="homePlate">
            <a:avLst>
              <a:gd name="adj" fmla="val 14057"/>
            </a:avLst>
          </a:prstGeom>
          <a:solidFill>
            <a:srgbClr val="6CCBDB"/>
          </a:solidFill>
          <a:ln>
            <a:noFill/>
          </a:ln>
        </p:spPr>
        <p:txBody>
          <a:bodyPr vert="vert270" lIns="68580" tIns="34290" rIns="68580" bIns="34290" rtlCol="0" anchor="ctr">
            <a:noAutofit/>
          </a:bodyPr>
          <a:lstStyle/>
          <a:p>
            <a:pPr algn="ctr">
              <a:spcBef>
                <a:spcPts val="375"/>
              </a:spcBef>
            </a:pPr>
            <a:endParaRPr lang="en-US" sz="1500" dirty="0">
              <a:latin typeface="+mn-lt"/>
              <a:cs typeface="Gotham Book" pitchFamily="50" charset="0"/>
            </a:endParaRPr>
          </a:p>
        </p:txBody>
      </p:sp>
      <p:sp>
        <p:nvSpPr>
          <p:cNvPr id="32" name="Rectangle 31"/>
          <p:cNvSpPr/>
          <p:nvPr userDrawn="1"/>
        </p:nvSpPr>
        <p:spPr>
          <a:xfrm>
            <a:off x="3752618" y="2778573"/>
            <a:ext cx="1502864" cy="3453728"/>
          </a:xfrm>
          <a:prstGeom prst="rect">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25000"/>
              </a:lnSpc>
              <a:spcBef>
                <a:spcPts val="375"/>
              </a:spcBef>
            </a:pPr>
            <a:endParaRPr lang="en-US" sz="1350" dirty="0">
              <a:latin typeface="+mn-lt"/>
            </a:endParaRPr>
          </a:p>
        </p:txBody>
      </p:sp>
      <p:sp>
        <p:nvSpPr>
          <p:cNvPr id="33" name="Text Placeholder 2"/>
          <p:cNvSpPr>
            <a:spLocks noGrp="1"/>
          </p:cNvSpPr>
          <p:nvPr>
            <p:ph type="body" sz="quarter" idx="18"/>
          </p:nvPr>
        </p:nvSpPr>
        <p:spPr>
          <a:xfrm>
            <a:off x="3757938" y="2048135"/>
            <a:ext cx="1489077" cy="406400"/>
          </a:xfrm>
        </p:spPr>
        <p:txBody>
          <a:bodyPr>
            <a:noAutofit/>
          </a:bodyPr>
          <a:lstStyle>
            <a:lvl1pPr algn="ctr">
              <a:defRPr sz="1500"/>
            </a:lvl1pPr>
            <a:lvl2pPr>
              <a:defRPr sz="1500"/>
            </a:lvl2pPr>
            <a:lvl3pPr>
              <a:defRPr sz="1500"/>
            </a:lvl3pPr>
            <a:lvl4pPr>
              <a:defRPr sz="1500"/>
            </a:lvl4pPr>
            <a:lvl5pPr>
              <a:defRPr sz="1500"/>
            </a:lvl5pPr>
          </a:lstStyle>
          <a:p>
            <a:pPr lvl="0"/>
            <a:endParaRPr lang="en-US" dirty="0"/>
          </a:p>
        </p:txBody>
      </p:sp>
      <p:sp>
        <p:nvSpPr>
          <p:cNvPr id="34" name="Text Placeholder 2"/>
          <p:cNvSpPr>
            <a:spLocks noGrp="1"/>
          </p:cNvSpPr>
          <p:nvPr>
            <p:ph type="body" sz="quarter" idx="19"/>
          </p:nvPr>
        </p:nvSpPr>
        <p:spPr>
          <a:xfrm>
            <a:off x="3766403" y="2788546"/>
            <a:ext cx="1489077" cy="3453728"/>
          </a:xfrm>
        </p:spPr>
        <p:txBody>
          <a:bodyPr>
            <a:noAutofit/>
          </a:bodyPr>
          <a:lstStyle>
            <a:lvl1pPr>
              <a:lnSpc>
                <a:spcPct val="100000"/>
              </a:lnSpc>
              <a:defRPr sz="1500"/>
            </a:lvl1pPr>
            <a:lvl2pPr>
              <a:defRPr sz="1500"/>
            </a:lvl2pPr>
            <a:lvl3pPr>
              <a:defRPr sz="1500"/>
            </a:lvl3pPr>
            <a:lvl4pPr>
              <a:defRPr sz="1500"/>
            </a:lvl4pPr>
            <a:lvl5pPr>
              <a:defRPr sz="1500"/>
            </a:lvl5pPr>
          </a:lstStyle>
          <a:p>
            <a:pPr lvl="0"/>
            <a:endParaRPr lang="en-US" dirty="0"/>
          </a:p>
        </p:txBody>
      </p:sp>
      <p:sp>
        <p:nvSpPr>
          <p:cNvPr id="35" name="Pentagon 34"/>
          <p:cNvSpPr/>
          <p:nvPr userDrawn="1"/>
        </p:nvSpPr>
        <p:spPr>
          <a:xfrm rot="5400000">
            <a:off x="5770846" y="1542390"/>
            <a:ext cx="816062" cy="1506007"/>
          </a:xfrm>
          <a:prstGeom prst="homePlate">
            <a:avLst>
              <a:gd name="adj" fmla="val 14057"/>
            </a:avLst>
          </a:prstGeom>
          <a:solidFill>
            <a:srgbClr val="6CCBDB"/>
          </a:solidFill>
          <a:ln>
            <a:noFill/>
          </a:ln>
        </p:spPr>
        <p:txBody>
          <a:bodyPr vert="vert270" lIns="68580" tIns="34290" rIns="68580" bIns="34290" rtlCol="0" anchor="ctr">
            <a:noAutofit/>
          </a:bodyPr>
          <a:lstStyle/>
          <a:p>
            <a:pPr algn="ctr">
              <a:spcBef>
                <a:spcPts val="375"/>
              </a:spcBef>
            </a:pPr>
            <a:endParaRPr lang="en-US" sz="1500" dirty="0">
              <a:latin typeface="+mn-lt"/>
              <a:cs typeface="Gotham Book" pitchFamily="50" charset="0"/>
            </a:endParaRPr>
          </a:p>
        </p:txBody>
      </p:sp>
      <p:sp>
        <p:nvSpPr>
          <p:cNvPr id="36" name="Rectangle 35"/>
          <p:cNvSpPr/>
          <p:nvPr userDrawn="1"/>
        </p:nvSpPr>
        <p:spPr>
          <a:xfrm>
            <a:off x="5429018" y="2778573"/>
            <a:ext cx="1502864" cy="3453728"/>
          </a:xfrm>
          <a:prstGeom prst="rect">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25000"/>
              </a:lnSpc>
              <a:spcBef>
                <a:spcPts val="375"/>
              </a:spcBef>
            </a:pPr>
            <a:endParaRPr lang="en-US" sz="1350" dirty="0">
              <a:latin typeface="+mn-lt"/>
            </a:endParaRPr>
          </a:p>
        </p:txBody>
      </p:sp>
      <p:sp>
        <p:nvSpPr>
          <p:cNvPr id="37" name="Text Placeholder 2"/>
          <p:cNvSpPr>
            <a:spLocks noGrp="1"/>
          </p:cNvSpPr>
          <p:nvPr>
            <p:ph type="body" sz="quarter" idx="20"/>
          </p:nvPr>
        </p:nvSpPr>
        <p:spPr>
          <a:xfrm>
            <a:off x="5434338" y="2048135"/>
            <a:ext cx="1489077" cy="406400"/>
          </a:xfrm>
        </p:spPr>
        <p:txBody>
          <a:bodyPr>
            <a:noAutofit/>
          </a:bodyPr>
          <a:lstStyle>
            <a:lvl1pPr algn="ctr">
              <a:defRPr sz="1500"/>
            </a:lvl1pPr>
            <a:lvl2pPr>
              <a:defRPr sz="1500"/>
            </a:lvl2pPr>
            <a:lvl3pPr>
              <a:defRPr sz="1500"/>
            </a:lvl3pPr>
            <a:lvl4pPr>
              <a:defRPr sz="1500"/>
            </a:lvl4pPr>
            <a:lvl5pPr>
              <a:defRPr sz="1500"/>
            </a:lvl5pPr>
          </a:lstStyle>
          <a:p>
            <a:pPr lvl="0"/>
            <a:endParaRPr lang="en-US" dirty="0"/>
          </a:p>
        </p:txBody>
      </p:sp>
      <p:sp>
        <p:nvSpPr>
          <p:cNvPr id="38" name="Text Placeholder 2"/>
          <p:cNvSpPr>
            <a:spLocks noGrp="1"/>
          </p:cNvSpPr>
          <p:nvPr>
            <p:ph type="body" sz="quarter" idx="21"/>
          </p:nvPr>
        </p:nvSpPr>
        <p:spPr>
          <a:xfrm>
            <a:off x="5442803" y="2788546"/>
            <a:ext cx="1489077" cy="3453728"/>
          </a:xfrm>
        </p:spPr>
        <p:txBody>
          <a:bodyPr>
            <a:noAutofit/>
          </a:bodyPr>
          <a:lstStyle>
            <a:lvl1pPr>
              <a:lnSpc>
                <a:spcPct val="100000"/>
              </a:lnSpc>
              <a:defRPr sz="1500"/>
            </a:lvl1pPr>
            <a:lvl2pPr>
              <a:defRPr sz="1500"/>
            </a:lvl2pPr>
            <a:lvl3pPr>
              <a:defRPr sz="1500"/>
            </a:lvl3pPr>
            <a:lvl4pPr>
              <a:defRPr sz="1500"/>
            </a:lvl4pPr>
            <a:lvl5pPr>
              <a:defRPr sz="1500"/>
            </a:lvl5pPr>
          </a:lstStyle>
          <a:p>
            <a:pPr lvl="0"/>
            <a:endParaRPr lang="en-US" dirty="0"/>
          </a:p>
        </p:txBody>
      </p:sp>
      <p:sp>
        <p:nvSpPr>
          <p:cNvPr id="39" name="Pentagon 38"/>
          <p:cNvSpPr/>
          <p:nvPr userDrawn="1"/>
        </p:nvSpPr>
        <p:spPr>
          <a:xfrm rot="5400000">
            <a:off x="7447246" y="1542390"/>
            <a:ext cx="816062" cy="1506007"/>
          </a:xfrm>
          <a:prstGeom prst="homePlate">
            <a:avLst>
              <a:gd name="adj" fmla="val 14057"/>
            </a:avLst>
          </a:prstGeom>
          <a:solidFill>
            <a:srgbClr val="6CCBDB"/>
          </a:solidFill>
          <a:ln>
            <a:noFill/>
          </a:ln>
        </p:spPr>
        <p:txBody>
          <a:bodyPr vert="vert270" lIns="68580" tIns="34290" rIns="68580" bIns="34290" rtlCol="0" anchor="ctr">
            <a:noAutofit/>
          </a:bodyPr>
          <a:lstStyle/>
          <a:p>
            <a:pPr algn="ctr">
              <a:spcBef>
                <a:spcPts val="375"/>
              </a:spcBef>
            </a:pPr>
            <a:endParaRPr lang="en-US" sz="1500" dirty="0">
              <a:latin typeface="+mn-lt"/>
              <a:cs typeface="Gotham Book" pitchFamily="50" charset="0"/>
            </a:endParaRPr>
          </a:p>
        </p:txBody>
      </p:sp>
      <p:sp>
        <p:nvSpPr>
          <p:cNvPr id="40" name="Rectangle 39"/>
          <p:cNvSpPr/>
          <p:nvPr userDrawn="1"/>
        </p:nvSpPr>
        <p:spPr>
          <a:xfrm>
            <a:off x="7105418" y="2778573"/>
            <a:ext cx="1502864" cy="3453728"/>
          </a:xfrm>
          <a:prstGeom prst="rect">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nSpc>
                <a:spcPct val="125000"/>
              </a:lnSpc>
              <a:spcBef>
                <a:spcPts val="375"/>
              </a:spcBef>
            </a:pPr>
            <a:endParaRPr lang="en-US" sz="1350" dirty="0">
              <a:latin typeface="+mn-lt"/>
            </a:endParaRPr>
          </a:p>
        </p:txBody>
      </p:sp>
      <p:sp>
        <p:nvSpPr>
          <p:cNvPr id="41" name="Text Placeholder 2"/>
          <p:cNvSpPr>
            <a:spLocks noGrp="1"/>
          </p:cNvSpPr>
          <p:nvPr>
            <p:ph type="body" sz="quarter" idx="22"/>
          </p:nvPr>
        </p:nvSpPr>
        <p:spPr>
          <a:xfrm>
            <a:off x="7110738" y="2048135"/>
            <a:ext cx="1489077" cy="406400"/>
          </a:xfrm>
        </p:spPr>
        <p:txBody>
          <a:bodyPr>
            <a:noAutofit/>
          </a:bodyPr>
          <a:lstStyle>
            <a:lvl1pPr algn="ctr">
              <a:defRPr sz="1500"/>
            </a:lvl1pPr>
            <a:lvl2pPr>
              <a:defRPr sz="1500"/>
            </a:lvl2pPr>
            <a:lvl3pPr>
              <a:defRPr sz="1500"/>
            </a:lvl3pPr>
            <a:lvl4pPr>
              <a:defRPr sz="1500"/>
            </a:lvl4pPr>
            <a:lvl5pPr>
              <a:defRPr sz="1500"/>
            </a:lvl5pPr>
          </a:lstStyle>
          <a:p>
            <a:pPr lvl="0"/>
            <a:endParaRPr lang="en-US" dirty="0"/>
          </a:p>
        </p:txBody>
      </p:sp>
      <p:sp>
        <p:nvSpPr>
          <p:cNvPr id="42" name="Text Placeholder 2"/>
          <p:cNvSpPr>
            <a:spLocks noGrp="1"/>
          </p:cNvSpPr>
          <p:nvPr>
            <p:ph type="body" sz="quarter" idx="23"/>
          </p:nvPr>
        </p:nvSpPr>
        <p:spPr>
          <a:xfrm>
            <a:off x="7119203" y="2788546"/>
            <a:ext cx="1489077" cy="3453728"/>
          </a:xfrm>
        </p:spPr>
        <p:txBody>
          <a:bodyPr>
            <a:noAutofit/>
          </a:bodyPr>
          <a:lstStyle>
            <a:lvl1pPr>
              <a:lnSpc>
                <a:spcPct val="100000"/>
              </a:lnSpc>
              <a:defRPr sz="1500"/>
            </a:lvl1pPr>
            <a:lvl2pPr>
              <a:defRPr sz="1500"/>
            </a:lvl2pPr>
            <a:lvl3pPr>
              <a:defRPr sz="1500"/>
            </a:lvl3pPr>
            <a:lvl4pPr>
              <a:defRPr sz="1500"/>
            </a:lvl4pPr>
            <a:lvl5pPr>
              <a:defRPr sz="1500"/>
            </a:lvl5pPr>
          </a:lstStyle>
          <a:p>
            <a:pPr lvl="0"/>
            <a:endParaRPr lang="en-US" dirty="0"/>
          </a:p>
        </p:txBody>
      </p:sp>
    </p:spTree>
    <p:extLst>
      <p:ext uri="{BB962C8B-B14F-4D97-AF65-F5344CB8AC3E}">
        <p14:creationId xmlns:p14="http://schemas.microsoft.com/office/powerpoint/2010/main" val="1159225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7" name="Text Placeholder 6"/>
          <p:cNvSpPr>
            <a:spLocks noGrp="1"/>
          </p:cNvSpPr>
          <p:nvPr>
            <p:ph type="body" sz="quarter" idx="13"/>
          </p:nvPr>
        </p:nvSpPr>
        <p:spPr>
          <a:xfrm>
            <a:off x="1149118" y="3820625"/>
            <a:ext cx="1150221" cy="686025"/>
          </a:xfrm>
        </p:spPr>
        <p:txBody>
          <a:bodyPr vert="horz" lIns="91440" tIns="45720" rIns="91440" bIns="45720" rtlCol="0">
            <a:noAutofit/>
          </a:bodyPr>
          <a:lstStyle>
            <a:lvl1pPr algn="ctr">
              <a:lnSpc>
                <a:spcPct val="100000"/>
              </a:lnSpc>
              <a:spcBef>
                <a:spcPts val="375"/>
              </a:spcBef>
              <a:defRPr lang="en-US" sz="1500" dirty="0" smtClean="0">
                <a:latin typeface="+mn-lt"/>
                <a:cs typeface="Gotham Book" pitchFamily="50" charset="0"/>
              </a:defRPr>
            </a:lvl1pPr>
          </a:lstStyle>
          <a:p>
            <a:pPr lvl="0"/>
            <a:endParaRPr lang="en-US" dirty="0"/>
          </a:p>
        </p:txBody>
      </p:sp>
      <p:sp>
        <p:nvSpPr>
          <p:cNvPr id="21" name="Teardrop 20"/>
          <p:cNvSpPr/>
          <p:nvPr userDrawn="1"/>
        </p:nvSpPr>
        <p:spPr>
          <a:xfrm rot="8100000">
            <a:off x="2435428" y="2573275"/>
            <a:ext cx="460439" cy="613919"/>
          </a:xfrm>
          <a:prstGeom prst="teardrop">
            <a:avLst/>
          </a:prstGeom>
          <a:solidFill>
            <a:srgbClr val="0B6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7" name="Oval 26"/>
          <p:cNvSpPr/>
          <p:nvPr userDrawn="1"/>
        </p:nvSpPr>
        <p:spPr>
          <a:xfrm>
            <a:off x="2492354" y="2643593"/>
            <a:ext cx="346584" cy="462112"/>
          </a:xfrm>
          <a:prstGeom prst="ellipse">
            <a:avLst/>
          </a:prstGeom>
          <a:solidFill>
            <a:schemeClr val="bg1">
              <a:lumMod val="95000"/>
            </a:schemeClr>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solidFill>
                <a:schemeClr val="tx1"/>
              </a:solidFill>
              <a:latin typeface="Gotham Bold" pitchFamily="50" charset="0"/>
              <a:cs typeface="Gotham Bold" pitchFamily="50" charset="0"/>
            </a:endParaRPr>
          </a:p>
        </p:txBody>
      </p:sp>
      <p:sp>
        <p:nvSpPr>
          <p:cNvPr id="28" name="Teardrop 27"/>
          <p:cNvSpPr/>
          <p:nvPr userDrawn="1"/>
        </p:nvSpPr>
        <p:spPr>
          <a:xfrm rot="8100000">
            <a:off x="3356587" y="2572323"/>
            <a:ext cx="460439" cy="613919"/>
          </a:xfrm>
          <a:prstGeom prst="teardrop">
            <a:avLst/>
          </a:prstGeom>
          <a:solidFill>
            <a:srgbClr val="1C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9" name="Oval 28"/>
          <p:cNvSpPr/>
          <p:nvPr userDrawn="1"/>
        </p:nvSpPr>
        <p:spPr>
          <a:xfrm>
            <a:off x="3413512" y="2642641"/>
            <a:ext cx="346584" cy="462112"/>
          </a:xfrm>
          <a:prstGeom prst="ellipse">
            <a:avLst/>
          </a:prstGeom>
          <a:solidFill>
            <a:schemeClr val="bg1">
              <a:lumMod val="95000"/>
            </a:schemeClr>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solidFill>
                <a:schemeClr val="tx1"/>
              </a:solidFill>
              <a:latin typeface="Gotham Bold" pitchFamily="50" charset="0"/>
              <a:cs typeface="Gotham Bold" pitchFamily="50" charset="0"/>
            </a:endParaRPr>
          </a:p>
        </p:txBody>
      </p:sp>
      <p:sp>
        <p:nvSpPr>
          <p:cNvPr id="30" name="Teardrop 29"/>
          <p:cNvSpPr/>
          <p:nvPr userDrawn="1"/>
        </p:nvSpPr>
        <p:spPr>
          <a:xfrm rot="8100000">
            <a:off x="4284546" y="2563603"/>
            <a:ext cx="460439" cy="613919"/>
          </a:xfrm>
          <a:prstGeom prst="teardrop">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Oval 30"/>
          <p:cNvSpPr/>
          <p:nvPr userDrawn="1"/>
        </p:nvSpPr>
        <p:spPr>
          <a:xfrm>
            <a:off x="4341472" y="2633921"/>
            <a:ext cx="346584" cy="462112"/>
          </a:xfrm>
          <a:prstGeom prst="ellipse">
            <a:avLst/>
          </a:prstGeom>
          <a:solidFill>
            <a:schemeClr val="bg1">
              <a:lumMod val="95000"/>
            </a:schemeClr>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solidFill>
                <a:schemeClr val="tx1"/>
              </a:solidFill>
              <a:latin typeface="Gotham Bold" pitchFamily="50" charset="0"/>
              <a:cs typeface="Gotham Bold" pitchFamily="50" charset="0"/>
            </a:endParaRPr>
          </a:p>
        </p:txBody>
      </p:sp>
      <p:sp>
        <p:nvSpPr>
          <p:cNvPr id="32" name="Teardrop 31"/>
          <p:cNvSpPr/>
          <p:nvPr userDrawn="1"/>
        </p:nvSpPr>
        <p:spPr>
          <a:xfrm rot="8100000">
            <a:off x="5196271" y="2552243"/>
            <a:ext cx="460439" cy="613919"/>
          </a:xfrm>
          <a:prstGeom prst="teardrop">
            <a:avLst/>
          </a:prstGeom>
          <a:solidFill>
            <a:srgbClr val="1CBE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3" name="Oval 32"/>
          <p:cNvSpPr/>
          <p:nvPr userDrawn="1"/>
        </p:nvSpPr>
        <p:spPr>
          <a:xfrm>
            <a:off x="5253197" y="2622561"/>
            <a:ext cx="346584" cy="462112"/>
          </a:xfrm>
          <a:prstGeom prst="ellipse">
            <a:avLst/>
          </a:prstGeom>
          <a:solidFill>
            <a:schemeClr val="bg1">
              <a:lumMod val="95000"/>
            </a:schemeClr>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solidFill>
                <a:schemeClr val="tx1"/>
              </a:solidFill>
              <a:latin typeface="Gotham Bold" pitchFamily="50" charset="0"/>
              <a:cs typeface="Gotham Bold" pitchFamily="50" charset="0"/>
            </a:endParaRPr>
          </a:p>
        </p:txBody>
      </p:sp>
      <p:sp>
        <p:nvSpPr>
          <p:cNvPr id="34" name="Teardrop 33"/>
          <p:cNvSpPr/>
          <p:nvPr userDrawn="1"/>
        </p:nvSpPr>
        <p:spPr>
          <a:xfrm rot="8100000">
            <a:off x="6122049" y="2574571"/>
            <a:ext cx="460439" cy="613919"/>
          </a:xfrm>
          <a:prstGeom prst="teardrop">
            <a:avLst/>
          </a:prstGeom>
          <a:solidFill>
            <a:srgbClr val="6CC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5" name="Oval 34"/>
          <p:cNvSpPr/>
          <p:nvPr userDrawn="1"/>
        </p:nvSpPr>
        <p:spPr>
          <a:xfrm>
            <a:off x="6178975" y="2644889"/>
            <a:ext cx="346584" cy="462112"/>
          </a:xfrm>
          <a:prstGeom prst="ellipse">
            <a:avLst/>
          </a:prstGeom>
          <a:solidFill>
            <a:schemeClr val="bg1">
              <a:lumMod val="95000"/>
            </a:schemeClr>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solidFill>
                <a:schemeClr val="tx1"/>
              </a:solidFill>
              <a:latin typeface="Gotham Bold" pitchFamily="50" charset="0"/>
              <a:cs typeface="Gotham Bold" pitchFamily="50" charset="0"/>
            </a:endParaRPr>
          </a:p>
        </p:txBody>
      </p:sp>
      <p:sp>
        <p:nvSpPr>
          <p:cNvPr id="36" name="Teardrop 35"/>
          <p:cNvSpPr/>
          <p:nvPr userDrawn="1"/>
        </p:nvSpPr>
        <p:spPr>
          <a:xfrm rot="8100000">
            <a:off x="7050008" y="2580970"/>
            <a:ext cx="460439" cy="613919"/>
          </a:xfrm>
          <a:prstGeom prst="teardrop">
            <a:avLst/>
          </a:prstGeom>
          <a:solidFill>
            <a:srgbClr val="C1E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7" name="Oval 36"/>
          <p:cNvSpPr/>
          <p:nvPr userDrawn="1"/>
        </p:nvSpPr>
        <p:spPr>
          <a:xfrm>
            <a:off x="7106934" y="2651288"/>
            <a:ext cx="346584" cy="462112"/>
          </a:xfrm>
          <a:prstGeom prst="ellipse">
            <a:avLst/>
          </a:prstGeom>
          <a:solidFill>
            <a:schemeClr val="bg1">
              <a:lumMod val="95000"/>
            </a:schemeClr>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solidFill>
                <a:schemeClr val="tx1"/>
              </a:solidFill>
              <a:latin typeface="Gotham Bold" pitchFamily="50" charset="0"/>
              <a:cs typeface="Gotham Bold" pitchFamily="50" charset="0"/>
            </a:endParaRPr>
          </a:p>
        </p:txBody>
      </p:sp>
      <p:cxnSp>
        <p:nvCxnSpPr>
          <p:cNvPr id="38" name="Straight Connector 37"/>
          <p:cNvCxnSpPr/>
          <p:nvPr userDrawn="1"/>
        </p:nvCxnSpPr>
        <p:spPr>
          <a:xfrm>
            <a:off x="759030" y="3431337"/>
            <a:ext cx="7380923" cy="0"/>
          </a:xfrm>
          <a:prstGeom prst="line">
            <a:avLst/>
          </a:prstGeom>
          <a:ln w="19050">
            <a:solidFill>
              <a:srgbClr val="003B5B"/>
            </a:solidFill>
          </a:ln>
        </p:spPr>
        <p:style>
          <a:lnRef idx="1">
            <a:schemeClr val="accent1"/>
          </a:lnRef>
          <a:fillRef idx="0">
            <a:schemeClr val="accent1"/>
          </a:fillRef>
          <a:effectRef idx="0">
            <a:schemeClr val="accent1"/>
          </a:effectRef>
          <a:fontRef idx="minor">
            <a:schemeClr val="tx1"/>
          </a:fontRef>
        </p:style>
      </p:cxnSp>
      <p:sp>
        <p:nvSpPr>
          <p:cNvPr id="39" name="Oval 38"/>
          <p:cNvSpPr/>
          <p:nvPr userDrawn="1"/>
        </p:nvSpPr>
        <p:spPr>
          <a:xfrm>
            <a:off x="2603457" y="3354451"/>
            <a:ext cx="104204" cy="138939"/>
          </a:xfrm>
          <a:prstGeom prst="ellipse">
            <a:avLst/>
          </a:prstGeom>
          <a:solidFill>
            <a:schemeClr val="bg1">
              <a:lumMod val="95000"/>
            </a:schemeClr>
          </a:solidFill>
          <a:ln w="19050">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0" name="Oval 39"/>
          <p:cNvSpPr/>
          <p:nvPr userDrawn="1"/>
        </p:nvSpPr>
        <p:spPr>
          <a:xfrm>
            <a:off x="759030" y="3362583"/>
            <a:ext cx="103131" cy="137508"/>
          </a:xfrm>
          <a:prstGeom prst="ellipse">
            <a:avLst/>
          </a:prstGeom>
          <a:solidFill>
            <a:schemeClr val="tx1">
              <a:lumMod val="85000"/>
              <a:lumOff val="1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1" name="Oval 40"/>
          <p:cNvSpPr/>
          <p:nvPr userDrawn="1"/>
        </p:nvSpPr>
        <p:spPr>
          <a:xfrm>
            <a:off x="8122590" y="3354963"/>
            <a:ext cx="103131" cy="137508"/>
          </a:xfrm>
          <a:prstGeom prst="ellipse">
            <a:avLst/>
          </a:prstGeom>
          <a:solidFill>
            <a:schemeClr val="tx1">
              <a:lumMod val="85000"/>
              <a:lumOff val="1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2" name="Oval 41"/>
          <p:cNvSpPr/>
          <p:nvPr userDrawn="1"/>
        </p:nvSpPr>
        <p:spPr>
          <a:xfrm>
            <a:off x="3526207" y="3354451"/>
            <a:ext cx="104204" cy="138939"/>
          </a:xfrm>
          <a:prstGeom prst="ellipse">
            <a:avLst/>
          </a:prstGeom>
          <a:solidFill>
            <a:schemeClr val="bg1">
              <a:lumMod val="95000"/>
            </a:schemeClr>
          </a:solidFill>
          <a:ln w="19050">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3" name="Oval 42"/>
          <p:cNvSpPr/>
          <p:nvPr userDrawn="1"/>
        </p:nvSpPr>
        <p:spPr>
          <a:xfrm>
            <a:off x="4448956" y="3354451"/>
            <a:ext cx="104204" cy="138939"/>
          </a:xfrm>
          <a:prstGeom prst="ellipse">
            <a:avLst/>
          </a:prstGeom>
          <a:solidFill>
            <a:schemeClr val="bg1">
              <a:lumMod val="95000"/>
            </a:schemeClr>
          </a:solidFill>
          <a:ln w="19050">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4" name="Oval 43"/>
          <p:cNvSpPr/>
          <p:nvPr userDrawn="1"/>
        </p:nvSpPr>
        <p:spPr>
          <a:xfrm>
            <a:off x="5371706" y="3354451"/>
            <a:ext cx="104204" cy="138939"/>
          </a:xfrm>
          <a:prstGeom prst="ellipse">
            <a:avLst/>
          </a:prstGeom>
          <a:solidFill>
            <a:schemeClr val="bg1">
              <a:lumMod val="95000"/>
            </a:schemeClr>
          </a:solidFill>
          <a:ln w="19050">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5" name="Oval 44"/>
          <p:cNvSpPr/>
          <p:nvPr userDrawn="1"/>
        </p:nvSpPr>
        <p:spPr>
          <a:xfrm>
            <a:off x="6294456" y="3354451"/>
            <a:ext cx="104204" cy="138939"/>
          </a:xfrm>
          <a:prstGeom prst="ellipse">
            <a:avLst/>
          </a:prstGeom>
          <a:solidFill>
            <a:schemeClr val="bg1">
              <a:lumMod val="95000"/>
            </a:schemeClr>
          </a:solidFill>
          <a:ln w="19050">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6" name="Oval 45"/>
          <p:cNvSpPr/>
          <p:nvPr userDrawn="1"/>
        </p:nvSpPr>
        <p:spPr>
          <a:xfrm>
            <a:off x="7217206" y="3354451"/>
            <a:ext cx="104204" cy="138939"/>
          </a:xfrm>
          <a:prstGeom prst="ellipse">
            <a:avLst/>
          </a:prstGeom>
          <a:solidFill>
            <a:schemeClr val="bg1">
              <a:lumMod val="95000"/>
            </a:schemeClr>
          </a:solidFill>
          <a:ln w="19050">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47" name="Straight Connector 46"/>
          <p:cNvCxnSpPr/>
          <p:nvPr userDrawn="1"/>
        </p:nvCxnSpPr>
        <p:spPr>
          <a:xfrm>
            <a:off x="2655558" y="3497394"/>
            <a:ext cx="0" cy="1508760"/>
          </a:xfrm>
          <a:prstGeom prst="line">
            <a:avLst/>
          </a:prstGeom>
          <a:ln w="28575">
            <a:solidFill>
              <a:srgbClr val="003B5B"/>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userDrawn="1"/>
        </p:nvCxnSpPr>
        <p:spPr>
          <a:xfrm>
            <a:off x="1732808" y="3497394"/>
            <a:ext cx="0" cy="366643"/>
          </a:xfrm>
          <a:prstGeom prst="line">
            <a:avLst/>
          </a:prstGeom>
          <a:ln w="28575">
            <a:solidFill>
              <a:srgbClr val="003B5B"/>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a:off x="4501058" y="3497394"/>
            <a:ext cx="0" cy="1508760"/>
          </a:xfrm>
          <a:prstGeom prst="line">
            <a:avLst/>
          </a:prstGeom>
          <a:ln w="28575">
            <a:solidFill>
              <a:srgbClr val="003B5B"/>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3578308" y="3497394"/>
            <a:ext cx="0" cy="366643"/>
          </a:xfrm>
          <a:prstGeom prst="line">
            <a:avLst/>
          </a:prstGeom>
          <a:ln w="28575">
            <a:solidFill>
              <a:srgbClr val="003B5B"/>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userDrawn="1"/>
        </p:nvCxnSpPr>
        <p:spPr>
          <a:xfrm>
            <a:off x="6346557" y="3497395"/>
            <a:ext cx="0" cy="1511961"/>
          </a:xfrm>
          <a:prstGeom prst="line">
            <a:avLst/>
          </a:prstGeom>
          <a:ln w="28575">
            <a:solidFill>
              <a:srgbClr val="003B5B"/>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a:off x="5423807" y="3497394"/>
            <a:ext cx="0" cy="366643"/>
          </a:xfrm>
          <a:prstGeom prst="line">
            <a:avLst/>
          </a:prstGeom>
          <a:ln w="28575">
            <a:solidFill>
              <a:srgbClr val="003B5B"/>
            </a:solidFill>
          </a:ln>
        </p:spPr>
        <p:style>
          <a:lnRef idx="1">
            <a:schemeClr val="accent1"/>
          </a:lnRef>
          <a:fillRef idx="0">
            <a:schemeClr val="accent1"/>
          </a:fillRef>
          <a:effectRef idx="0">
            <a:schemeClr val="accent1"/>
          </a:effectRef>
          <a:fontRef idx="minor">
            <a:schemeClr val="tx1"/>
          </a:fontRef>
        </p:style>
      </p:cxnSp>
      <p:sp>
        <p:nvSpPr>
          <p:cNvPr id="53" name="Teardrop 52"/>
          <p:cNvSpPr/>
          <p:nvPr userDrawn="1"/>
        </p:nvSpPr>
        <p:spPr>
          <a:xfrm rot="8100000">
            <a:off x="1523747" y="2580535"/>
            <a:ext cx="460439" cy="613919"/>
          </a:xfrm>
          <a:prstGeom prst="teardrop">
            <a:avLst/>
          </a:prstGeom>
          <a:solidFill>
            <a:srgbClr val="003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4" name="Oval 53"/>
          <p:cNvSpPr/>
          <p:nvPr userDrawn="1"/>
        </p:nvSpPr>
        <p:spPr>
          <a:xfrm>
            <a:off x="1580673" y="2650853"/>
            <a:ext cx="346584" cy="462112"/>
          </a:xfrm>
          <a:prstGeom prst="ellipse">
            <a:avLst/>
          </a:prstGeom>
          <a:solidFill>
            <a:schemeClr val="bg1">
              <a:lumMod val="95000"/>
            </a:schemeClr>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solidFill>
                <a:schemeClr val="tx1"/>
              </a:solidFill>
              <a:latin typeface="Gotham Bold" pitchFamily="50" charset="0"/>
              <a:cs typeface="Gotham Bold" pitchFamily="50" charset="0"/>
            </a:endParaRPr>
          </a:p>
        </p:txBody>
      </p:sp>
      <p:sp>
        <p:nvSpPr>
          <p:cNvPr id="55" name="Oval 54"/>
          <p:cNvSpPr/>
          <p:nvPr userDrawn="1"/>
        </p:nvSpPr>
        <p:spPr>
          <a:xfrm>
            <a:off x="1680707" y="3354451"/>
            <a:ext cx="104204" cy="138939"/>
          </a:xfrm>
          <a:prstGeom prst="ellipse">
            <a:avLst/>
          </a:prstGeom>
          <a:solidFill>
            <a:schemeClr val="bg1">
              <a:lumMod val="95000"/>
            </a:schemeClr>
          </a:solidFill>
          <a:ln w="19050">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56" name="Straight Connector 55"/>
          <p:cNvCxnSpPr/>
          <p:nvPr userDrawn="1"/>
        </p:nvCxnSpPr>
        <p:spPr>
          <a:xfrm>
            <a:off x="7269307" y="3497394"/>
            <a:ext cx="0" cy="366643"/>
          </a:xfrm>
          <a:prstGeom prst="line">
            <a:avLst/>
          </a:prstGeom>
          <a:ln w="28575">
            <a:solidFill>
              <a:srgbClr val="003B5B"/>
            </a:solidFill>
          </a:ln>
        </p:spPr>
        <p:style>
          <a:lnRef idx="1">
            <a:schemeClr val="accent1"/>
          </a:lnRef>
          <a:fillRef idx="0">
            <a:schemeClr val="accent1"/>
          </a:fillRef>
          <a:effectRef idx="0">
            <a:schemeClr val="accent1"/>
          </a:effectRef>
          <a:fontRef idx="minor">
            <a:schemeClr val="tx1"/>
          </a:fontRef>
        </p:style>
      </p:cxnSp>
      <p:sp>
        <p:nvSpPr>
          <p:cNvPr id="65" name="Text Placeholder 6"/>
          <p:cNvSpPr>
            <a:spLocks noGrp="1"/>
          </p:cNvSpPr>
          <p:nvPr>
            <p:ph type="body" sz="quarter" idx="14"/>
          </p:nvPr>
        </p:nvSpPr>
        <p:spPr>
          <a:xfrm>
            <a:off x="336042" y="1258889"/>
            <a:ext cx="8446874" cy="473284"/>
          </a:xfrm>
        </p:spPr>
        <p:txBody>
          <a:bodyPr vert="horz" lIns="91440" tIns="45720" rIns="91440" bIns="45720" rtlCol="0">
            <a:noAutofit/>
          </a:bodyPr>
          <a:lstStyle>
            <a:lvl1pPr>
              <a:defRPr lang="en-US" sz="1800" dirty="0" smtClean="0">
                <a:latin typeface="+mn-lt"/>
                <a:cs typeface="Gotham Book" pitchFamily="50" charset="0"/>
              </a:defRPr>
            </a:lvl1pPr>
          </a:lstStyle>
          <a:p>
            <a:pPr lvl="0"/>
            <a:r>
              <a:rPr lang="en-US" dirty="0"/>
              <a:t>Edit Master text styles</a:t>
            </a:r>
          </a:p>
        </p:txBody>
      </p:sp>
      <p:sp>
        <p:nvSpPr>
          <p:cNvPr id="66" name="Text Placeholder 6"/>
          <p:cNvSpPr>
            <a:spLocks noGrp="1"/>
          </p:cNvSpPr>
          <p:nvPr>
            <p:ph type="body" sz="quarter" idx="15"/>
          </p:nvPr>
        </p:nvSpPr>
        <p:spPr>
          <a:xfrm>
            <a:off x="2969890" y="3820625"/>
            <a:ext cx="1219295" cy="686025"/>
          </a:xfrm>
        </p:spPr>
        <p:txBody>
          <a:bodyPr vert="horz" lIns="91440" tIns="45720" rIns="91440" bIns="45720" rtlCol="0">
            <a:noAutofit/>
          </a:bodyPr>
          <a:lstStyle>
            <a:lvl1pPr algn="ctr">
              <a:lnSpc>
                <a:spcPct val="100000"/>
              </a:lnSpc>
              <a:spcBef>
                <a:spcPts val="375"/>
              </a:spcBef>
              <a:defRPr lang="en-US" sz="1500" dirty="0" smtClean="0">
                <a:latin typeface="+mn-lt"/>
                <a:cs typeface="Gotham Book" pitchFamily="50" charset="0"/>
              </a:defRPr>
            </a:lvl1pPr>
          </a:lstStyle>
          <a:p>
            <a:pPr lvl="0"/>
            <a:endParaRPr lang="en-US" dirty="0"/>
          </a:p>
        </p:txBody>
      </p:sp>
      <p:sp>
        <p:nvSpPr>
          <p:cNvPr id="67" name="Text Placeholder 6"/>
          <p:cNvSpPr>
            <a:spLocks noGrp="1"/>
          </p:cNvSpPr>
          <p:nvPr>
            <p:ph type="body" sz="quarter" idx="16"/>
          </p:nvPr>
        </p:nvSpPr>
        <p:spPr>
          <a:xfrm>
            <a:off x="4836791" y="3820625"/>
            <a:ext cx="1219295" cy="686025"/>
          </a:xfrm>
        </p:spPr>
        <p:txBody>
          <a:bodyPr vert="horz" lIns="91440" tIns="45720" rIns="91440" bIns="45720" rtlCol="0">
            <a:noAutofit/>
          </a:bodyPr>
          <a:lstStyle>
            <a:lvl1pPr algn="ctr">
              <a:lnSpc>
                <a:spcPct val="100000"/>
              </a:lnSpc>
              <a:spcBef>
                <a:spcPts val="375"/>
              </a:spcBef>
              <a:defRPr lang="en-US" sz="1500" dirty="0" smtClean="0">
                <a:latin typeface="+mn-lt"/>
                <a:cs typeface="Gotham Book" pitchFamily="50" charset="0"/>
              </a:defRPr>
            </a:lvl1pPr>
          </a:lstStyle>
          <a:p>
            <a:pPr lvl="0"/>
            <a:endParaRPr lang="en-US" dirty="0"/>
          </a:p>
        </p:txBody>
      </p:sp>
      <p:sp>
        <p:nvSpPr>
          <p:cNvPr id="68" name="Text Placeholder 6"/>
          <p:cNvSpPr>
            <a:spLocks noGrp="1"/>
          </p:cNvSpPr>
          <p:nvPr>
            <p:ph type="body" sz="quarter" idx="17"/>
          </p:nvPr>
        </p:nvSpPr>
        <p:spPr>
          <a:xfrm>
            <a:off x="6674291" y="3820625"/>
            <a:ext cx="1219295" cy="686025"/>
          </a:xfrm>
        </p:spPr>
        <p:txBody>
          <a:bodyPr vert="horz" lIns="91440" tIns="45720" rIns="91440" bIns="45720" rtlCol="0">
            <a:noAutofit/>
          </a:bodyPr>
          <a:lstStyle>
            <a:lvl1pPr algn="ctr">
              <a:lnSpc>
                <a:spcPct val="100000"/>
              </a:lnSpc>
              <a:spcBef>
                <a:spcPts val="375"/>
              </a:spcBef>
              <a:defRPr lang="en-US" sz="1500" dirty="0" smtClean="0">
                <a:latin typeface="+mn-lt"/>
                <a:cs typeface="Gotham Book" pitchFamily="50" charset="0"/>
              </a:defRPr>
            </a:lvl1pPr>
          </a:lstStyle>
          <a:p>
            <a:pPr lvl="0"/>
            <a:endParaRPr lang="en-US" dirty="0"/>
          </a:p>
        </p:txBody>
      </p:sp>
      <p:sp>
        <p:nvSpPr>
          <p:cNvPr id="69" name="Text Placeholder 6"/>
          <p:cNvSpPr>
            <a:spLocks noGrp="1"/>
          </p:cNvSpPr>
          <p:nvPr>
            <p:ph type="body" sz="quarter" idx="18"/>
          </p:nvPr>
        </p:nvSpPr>
        <p:spPr>
          <a:xfrm>
            <a:off x="2055467" y="4979839"/>
            <a:ext cx="1219295" cy="686025"/>
          </a:xfrm>
        </p:spPr>
        <p:txBody>
          <a:bodyPr vert="horz" lIns="91440" tIns="45720" rIns="91440" bIns="45720" rtlCol="0">
            <a:noAutofit/>
          </a:bodyPr>
          <a:lstStyle>
            <a:lvl1pPr algn="ctr">
              <a:lnSpc>
                <a:spcPct val="100000"/>
              </a:lnSpc>
              <a:spcBef>
                <a:spcPts val="375"/>
              </a:spcBef>
              <a:defRPr lang="en-US" sz="1500" dirty="0" smtClean="0">
                <a:latin typeface="+mn-lt"/>
                <a:cs typeface="Gotham Book" pitchFamily="50" charset="0"/>
              </a:defRPr>
            </a:lvl1pPr>
          </a:lstStyle>
          <a:p>
            <a:pPr lvl="0"/>
            <a:endParaRPr lang="en-US" dirty="0"/>
          </a:p>
        </p:txBody>
      </p:sp>
      <p:sp>
        <p:nvSpPr>
          <p:cNvPr id="70" name="Text Placeholder 6"/>
          <p:cNvSpPr>
            <a:spLocks noGrp="1"/>
          </p:cNvSpPr>
          <p:nvPr>
            <p:ph type="body" sz="quarter" idx="19"/>
          </p:nvPr>
        </p:nvSpPr>
        <p:spPr>
          <a:xfrm>
            <a:off x="3908815" y="4979839"/>
            <a:ext cx="1219295" cy="686025"/>
          </a:xfrm>
        </p:spPr>
        <p:txBody>
          <a:bodyPr vert="horz" lIns="91440" tIns="45720" rIns="91440" bIns="45720" rtlCol="0">
            <a:noAutofit/>
          </a:bodyPr>
          <a:lstStyle>
            <a:lvl1pPr algn="ctr">
              <a:lnSpc>
                <a:spcPct val="100000"/>
              </a:lnSpc>
              <a:spcBef>
                <a:spcPts val="375"/>
              </a:spcBef>
              <a:defRPr lang="en-US" sz="1500" dirty="0" smtClean="0">
                <a:latin typeface="+mn-lt"/>
                <a:cs typeface="Gotham Book" pitchFamily="50" charset="0"/>
              </a:defRPr>
            </a:lvl1pPr>
          </a:lstStyle>
          <a:p>
            <a:pPr lvl="0"/>
            <a:endParaRPr lang="en-US" dirty="0"/>
          </a:p>
        </p:txBody>
      </p:sp>
      <p:sp>
        <p:nvSpPr>
          <p:cNvPr id="71" name="Text Placeholder 6"/>
          <p:cNvSpPr>
            <a:spLocks noGrp="1"/>
          </p:cNvSpPr>
          <p:nvPr>
            <p:ph type="body" sz="quarter" idx="20"/>
          </p:nvPr>
        </p:nvSpPr>
        <p:spPr>
          <a:xfrm>
            <a:off x="5740392" y="4979839"/>
            <a:ext cx="1219295" cy="686025"/>
          </a:xfrm>
        </p:spPr>
        <p:txBody>
          <a:bodyPr vert="horz" lIns="91440" tIns="45720" rIns="91440" bIns="45720" rtlCol="0">
            <a:noAutofit/>
          </a:bodyPr>
          <a:lstStyle>
            <a:lvl1pPr algn="ctr">
              <a:lnSpc>
                <a:spcPct val="100000"/>
              </a:lnSpc>
              <a:spcBef>
                <a:spcPts val="375"/>
              </a:spcBef>
              <a:defRPr lang="en-US" sz="1500" dirty="0" smtClean="0">
                <a:latin typeface="+mn-lt"/>
                <a:cs typeface="Gotham Book" pitchFamily="50" charset="0"/>
              </a:defRPr>
            </a:lvl1pPr>
          </a:lstStyle>
          <a:p>
            <a:pPr lvl="0"/>
            <a:endParaRPr lang="en-US" dirty="0"/>
          </a:p>
        </p:txBody>
      </p:sp>
      <p:sp>
        <p:nvSpPr>
          <p:cNvPr id="57"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732423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ep Process ">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7" name="Text Placeholder 6"/>
          <p:cNvSpPr>
            <a:spLocks noGrp="1"/>
          </p:cNvSpPr>
          <p:nvPr>
            <p:ph type="body" sz="quarter" idx="13"/>
          </p:nvPr>
        </p:nvSpPr>
        <p:spPr>
          <a:xfrm>
            <a:off x="4431998" y="2480982"/>
            <a:ext cx="2052386" cy="686025"/>
          </a:xfrm>
        </p:spPr>
        <p:txBody>
          <a:bodyPr vert="horz" lIns="91440" tIns="45720" rIns="91440" bIns="45720" rtlCol="0">
            <a:noAutofit/>
          </a:bodyPr>
          <a:lstStyle>
            <a:lvl1pPr algn="l">
              <a:lnSpc>
                <a:spcPct val="100000"/>
              </a:lnSpc>
              <a:spcBef>
                <a:spcPts val="375"/>
              </a:spcBef>
              <a:defRPr lang="en-US" sz="1500" dirty="0" smtClean="0">
                <a:latin typeface="+mn-lt"/>
                <a:cs typeface="Gotham Book" pitchFamily="50" charset="0"/>
              </a:defRPr>
            </a:lvl1pPr>
          </a:lstStyle>
          <a:p>
            <a:pPr lvl="0"/>
            <a:endParaRPr lang="en-US" dirty="0"/>
          </a:p>
        </p:txBody>
      </p:sp>
      <p:sp>
        <p:nvSpPr>
          <p:cNvPr id="65" name="Text Placeholder 6"/>
          <p:cNvSpPr>
            <a:spLocks noGrp="1"/>
          </p:cNvSpPr>
          <p:nvPr>
            <p:ph type="body" sz="quarter" idx="14"/>
          </p:nvPr>
        </p:nvSpPr>
        <p:spPr>
          <a:xfrm>
            <a:off x="336042" y="1258889"/>
            <a:ext cx="8446874" cy="473284"/>
          </a:xfrm>
        </p:spPr>
        <p:txBody>
          <a:bodyPr vert="horz" lIns="91440" tIns="45720" rIns="91440" bIns="45720" rtlCol="0">
            <a:noAutofit/>
          </a:bodyPr>
          <a:lstStyle>
            <a:lvl1pPr>
              <a:defRPr lang="en-US" sz="1800" dirty="0" smtClean="0">
                <a:latin typeface="+mn-lt"/>
                <a:cs typeface="Gotham Book" pitchFamily="50" charset="0"/>
              </a:defRPr>
            </a:lvl1pPr>
          </a:lstStyle>
          <a:p>
            <a:pPr lvl="0"/>
            <a:r>
              <a:rPr lang="en-US" dirty="0"/>
              <a:t>Edit Master text styles</a:t>
            </a:r>
          </a:p>
        </p:txBody>
      </p:sp>
      <p:sp>
        <p:nvSpPr>
          <p:cNvPr id="66" name="Text Placeholder 6"/>
          <p:cNvSpPr>
            <a:spLocks noGrp="1"/>
          </p:cNvSpPr>
          <p:nvPr>
            <p:ph type="body" sz="quarter" idx="15"/>
          </p:nvPr>
        </p:nvSpPr>
        <p:spPr>
          <a:xfrm>
            <a:off x="4983305" y="3986092"/>
            <a:ext cx="2175638" cy="686025"/>
          </a:xfrm>
        </p:spPr>
        <p:txBody>
          <a:bodyPr vert="horz" lIns="91440" tIns="45720" rIns="91440" bIns="45720" rtlCol="0">
            <a:noAutofit/>
          </a:bodyPr>
          <a:lstStyle>
            <a:lvl1pPr algn="l">
              <a:lnSpc>
                <a:spcPct val="100000"/>
              </a:lnSpc>
              <a:spcBef>
                <a:spcPts val="375"/>
              </a:spcBef>
              <a:defRPr lang="en-US" sz="1500" dirty="0" smtClean="0">
                <a:latin typeface="+mn-lt"/>
                <a:cs typeface="Gotham Book" pitchFamily="50" charset="0"/>
              </a:defRPr>
            </a:lvl1pPr>
          </a:lstStyle>
          <a:p>
            <a:pPr lvl="0"/>
            <a:endParaRPr lang="en-US" dirty="0"/>
          </a:p>
        </p:txBody>
      </p:sp>
      <p:sp>
        <p:nvSpPr>
          <p:cNvPr id="69" name="Text Placeholder 6"/>
          <p:cNvSpPr>
            <a:spLocks noGrp="1"/>
          </p:cNvSpPr>
          <p:nvPr>
            <p:ph type="body" sz="quarter" idx="18"/>
          </p:nvPr>
        </p:nvSpPr>
        <p:spPr>
          <a:xfrm>
            <a:off x="4734754" y="3240958"/>
            <a:ext cx="2175638" cy="686025"/>
          </a:xfrm>
        </p:spPr>
        <p:txBody>
          <a:bodyPr vert="horz" lIns="91440" tIns="45720" rIns="91440" bIns="45720" rtlCol="0">
            <a:noAutofit/>
          </a:bodyPr>
          <a:lstStyle>
            <a:lvl1pPr algn="l">
              <a:lnSpc>
                <a:spcPct val="100000"/>
              </a:lnSpc>
              <a:spcBef>
                <a:spcPts val="375"/>
              </a:spcBef>
              <a:defRPr lang="en-US" sz="1500" dirty="0" smtClean="0">
                <a:latin typeface="+mn-lt"/>
                <a:cs typeface="Gotham Book" pitchFamily="50" charset="0"/>
              </a:defRPr>
            </a:lvl1pPr>
          </a:lstStyle>
          <a:p>
            <a:pPr lvl="0"/>
            <a:endParaRPr lang="en-US" dirty="0"/>
          </a:p>
        </p:txBody>
      </p:sp>
      <p:sp>
        <p:nvSpPr>
          <p:cNvPr id="70" name="Text Placeholder 6"/>
          <p:cNvSpPr>
            <a:spLocks noGrp="1"/>
          </p:cNvSpPr>
          <p:nvPr>
            <p:ph type="body" sz="quarter" idx="19"/>
          </p:nvPr>
        </p:nvSpPr>
        <p:spPr>
          <a:xfrm>
            <a:off x="5263387" y="4794405"/>
            <a:ext cx="2175638" cy="686025"/>
          </a:xfrm>
        </p:spPr>
        <p:txBody>
          <a:bodyPr vert="horz" lIns="91440" tIns="45720" rIns="91440" bIns="45720" rtlCol="0">
            <a:noAutofit/>
          </a:bodyPr>
          <a:lstStyle>
            <a:lvl1pPr algn="l">
              <a:lnSpc>
                <a:spcPct val="100000"/>
              </a:lnSpc>
              <a:spcBef>
                <a:spcPts val="375"/>
              </a:spcBef>
              <a:defRPr lang="en-US" sz="1500" dirty="0" smtClean="0">
                <a:latin typeface="+mn-lt"/>
                <a:cs typeface="Gotham Book" pitchFamily="50" charset="0"/>
              </a:defRPr>
            </a:lvl1pPr>
          </a:lstStyle>
          <a:p>
            <a:pPr lvl="0"/>
            <a:endParaRPr lang="en-US" dirty="0"/>
          </a:p>
        </p:txBody>
      </p:sp>
      <p:sp>
        <p:nvSpPr>
          <p:cNvPr id="8" name="Isosceles Triangle 7"/>
          <p:cNvSpPr/>
          <p:nvPr userDrawn="1"/>
        </p:nvSpPr>
        <p:spPr>
          <a:xfrm>
            <a:off x="3909060" y="2269360"/>
            <a:ext cx="547512" cy="801500"/>
          </a:xfrm>
          <a:prstGeom prst="triangle">
            <a:avLst/>
          </a:prstGeom>
          <a:solidFill>
            <a:srgbClr val="1CBE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 name="Isosceles Triangle 16"/>
          <p:cNvSpPr/>
          <p:nvPr userDrawn="1"/>
        </p:nvSpPr>
        <p:spPr>
          <a:xfrm flipV="1">
            <a:off x="3909060" y="3069344"/>
            <a:ext cx="220042" cy="149430"/>
          </a:xfrm>
          <a:prstGeom prst="triangle">
            <a:avLst>
              <a:gd name="adj" fmla="val 74747"/>
            </a:avLst>
          </a:prstGeom>
          <a:solidFill>
            <a:srgbClr val="1C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 name="Trapezoid 17"/>
          <p:cNvSpPr/>
          <p:nvPr userDrawn="1"/>
        </p:nvSpPr>
        <p:spPr>
          <a:xfrm>
            <a:off x="3640789" y="3240958"/>
            <a:ext cx="1084055" cy="577101"/>
          </a:xfrm>
          <a:prstGeom prst="trapezoid">
            <a:avLst>
              <a:gd name="adj" fmla="val 48107"/>
            </a:avLst>
          </a:prstGeom>
          <a:solidFill>
            <a:srgbClr val="1C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7" name="Trapezoid 56"/>
          <p:cNvSpPr/>
          <p:nvPr userDrawn="1"/>
        </p:nvSpPr>
        <p:spPr>
          <a:xfrm>
            <a:off x="3372517" y="4002697"/>
            <a:ext cx="1607540" cy="577101"/>
          </a:xfrm>
          <a:prstGeom prst="trapezoid">
            <a:avLst>
              <a:gd name="adj" fmla="val 48107"/>
            </a:avLst>
          </a:prstGeom>
          <a:solidFill>
            <a:srgbClr val="0B6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8" name="Trapezoid 57"/>
          <p:cNvSpPr/>
          <p:nvPr userDrawn="1"/>
        </p:nvSpPr>
        <p:spPr>
          <a:xfrm>
            <a:off x="3101721" y="4764436"/>
            <a:ext cx="2166795" cy="577101"/>
          </a:xfrm>
          <a:prstGeom prst="trapezoid">
            <a:avLst>
              <a:gd name="adj" fmla="val 48107"/>
            </a:avLst>
          </a:prstGeom>
          <a:solidFill>
            <a:srgbClr val="003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9" name="Isosceles Triangle 58"/>
          <p:cNvSpPr/>
          <p:nvPr userDrawn="1"/>
        </p:nvSpPr>
        <p:spPr>
          <a:xfrm flipV="1">
            <a:off x="3640788" y="3818560"/>
            <a:ext cx="220042" cy="149430"/>
          </a:xfrm>
          <a:prstGeom prst="triangle">
            <a:avLst>
              <a:gd name="adj" fmla="val 74747"/>
            </a:avLst>
          </a:prstGeom>
          <a:solidFill>
            <a:srgbClr val="0B6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0" name="Isosceles Triangle 59"/>
          <p:cNvSpPr/>
          <p:nvPr userDrawn="1"/>
        </p:nvSpPr>
        <p:spPr>
          <a:xfrm flipV="1">
            <a:off x="3368448" y="4579797"/>
            <a:ext cx="220042" cy="149430"/>
          </a:xfrm>
          <a:prstGeom prst="triangle">
            <a:avLst>
              <a:gd name="adj" fmla="val 74747"/>
            </a:avLst>
          </a:prstGeom>
          <a:solidFill>
            <a:srgbClr val="003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 name="Oval 18"/>
          <p:cNvSpPr/>
          <p:nvPr userDrawn="1"/>
        </p:nvSpPr>
        <p:spPr>
          <a:xfrm>
            <a:off x="4050352" y="4847245"/>
            <a:ext cx="274320" cy="365760"/>
          </a:xfrm>
          <a:prstGeom prst="ellipse">
            <a:avLst/>
          </a:prstGeom>
          <a:solidFill>
            <a:schemeClr val="bg1"/>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mn-lt"/>
                <a:cs typeface="Gotham Bold" pitchFamily="50" charset="0"/>
              </a:rPr>
              <a:t>4</a:t>
            </a:r>
          </a:p>
        </p:txBody>
      </p:sp>
      <p:sp>
        <p:nvSpPr>
          <p:cNvPr id="62" name="Oval 61"/>
          <p:cNvSpPr/>
          <p:nvPr userDrawn="1"/>
        </p:nvSpPr>
        <p:spPr>
          <a:xfrm>
            <a:off x="4050352" y="4085506"/>
            <a:ext cx="274320" cy="365760"/>
          </a:xfrm>
          <a:prstGeom prst="ellipse">
            <a:avLst/>
          </a:prstGeom>
          <a:solidFill>
            <a:schemeClr val="bg1"/>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mn-lt"/>
                <a:cs typeface="Gotham Bold" pitchFamily="50" charset="0"/>
              </a:rPr>
              <a:t>3</a:t>
            </a:r>
          </a:p>
        </p:txBody>
      </p:sp>
      <p:sp>
        <p:nvSpPr>
          <p:cNvPr id="63" name="Oval 62"/>
          <p:cNvSpPr/>
          <p:nvPr userDrawn="1"/>
        </p:nvSpPr>
        <p:spPr>
          <a:xfrm>
            <a:off x="4050352" y="3323767"/>
            <a:ext cx="274320" cy="365760"/>
          </a:xfrm>
          <a:prstGeom prst="ellipse">
            <a:avLst/>
          </a:prstGeom>
          <a:solidFill>
            <a:schemeClr val="bg1"/>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mn-lt"/>
                <a:cs typeface="Gotham Bold" pitchFamily="50" charset="0"/>
              </a:rPr>
              <a:t>2</a:t>
            </a:r>
          </a:p>
        </p:txBody>
      </p:sp>
      <p:sp>
        <p:nvSpPr>
          <p:cNvPr id="64" name="Oval 63"/>
          <p:cNvSpPr/>
          <p:nvPr userDrawn="1"/>
        </p:nvSpPr>
        <p:spPr>
          <a:xfrm>
            <a:off x="4050352" y="2643468"/>
            <a:ext cx="274320" cy="365760"/>
          </a:xfrm>
          <a:prstGeom prst="ellipse">
            <a:avLst/>
          </a:prstGeom>
          <a:solidFill>
            <a:schemeClr val="bg1"/>
          </a:solidFill>
          <a:ln>
            <a:noFill/>
          </a:ln>
          <a:effectLst>
            <a:innerShdw blurRad="25400" dist="38100" dir="1926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latin typeface="+mn-lt"/>
                <a:cs typeface="Gotham Bold" pitchFamily="50" charset="0"/>
              </a:rPr>
              <a:t>1</a:t>
            </a:r>
          </a:p>
        </p:txBody>
      </p:sp>
      <p:sp>
        <p:nvSpPr>
          <p:cNvPr id="22"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837537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ist">
    <p:spTree>
      <p:nvGrpSpPr>
        <p:cNvPr id="1" name=""/>
        <p:cNvGrpSpPr/>
        <p:nvPr/>
      </p:nvGrpSpPr>
      <p:grpSpPr>
        <a:xfrm>
          <a:off x="0" y="0"/>
          <a:ext cx="0" cy="0"/>
          <a:chOff x="0" y="0"/>
          <a:chExt cx="0" cy="0"/>
        </a:xfrm>
      </p:grpSpPr>
      <p:sp>
        <p:nvSpPr>
          <p:cNvPr id="11" name="Rectangle 10"/>
          <p:cNvSpPr/>
          <p:nvPr userDrawn="1"/>
        </p:nvSpPr>
        <p:spPr>
          <a:xfrm>
            <a:off x="4278086" y="2292782"/>
            <a:ext cx="3048000" cy="914400"/>
          </a:xfrm>
          <a:prstGeom prst="rect">
            <a:avLst/>
          </a:prstGeom>
          <a:solidFill>
            <a:srgbClr val="1CBE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 name="Content Placeholder 2"/>
          <p:cNvSpPr>
            <a:spLocks noGrp="1"/>
          </p:cNvSpPr>
          <p:nvPr>
            <p:ph idx="1"/>
          </p:nvPr>
        </p:nvSpPr>
        <p:spPr>
          <a:xfrm>
            <a:off x="336042" y="1258889"/>
            <a:ext cx="8446874" cy="559520"/>
          </a:xfrm>
        </p:spPr>
        <p:txBody>
          <a:bodyPr>
            <a:normAutofit/>
          </a:bodyPr>
          <a:lstStyle>
            <a:lvl1pPr marL="0" indent="0">
              <a:lnSpc>
                <a:spcPct val="125000"/>
              </a:lnSpc>
              <a:spcBef>
                <a:spcPts val="375"/>
              </a:spcBef>
              <a:buFontTx/>
              <a:buNone/>
              <a:defRPr sz="1500" b="1">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8" name="Pentagon 7"/>
          <p:cNvSpPr/>
          <p:nvPr userDrawn="1"/>
        </p:nvSpPr>
        <p:spPr>
          <a:xfrm>
            <a:off x="1741715" y="2292782"/>
            <a:ext cx="2953432" cy="914400"/>
          </a:xfrm>
          <a:prstGeom prst="homePlate">
            <a:avLst>
              <a:gd name="adj" fmla="val 33188"/>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Content Placeholder 2"/>
          <p:cNvSpPr>
            <a:spLocks noGrp="1"/>
          </p:cNvSpPr>
          <p:nvPr>
            <p:ph idx="13"/>
          </p:nvPr>
        </p:nvSpPr>
        <p:spPr>
          <a:xfrm>
            <a:off x="1839686" y="2511455"/>
            <a:ext cx="2645044" cy="359522"/>
          </a:xfrm>
        </p:spPr>
        <p:txBody>
          <a:bodyPr wrap="square">
            <a:spAutoFit/>
          </a:bodyPr>
          <a:lstStyle>
            <a:lvl1pPr marL="0" indent="0" algn="ctr">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12" name="Content Placeholder 2"/>
          <p:cNvSpPr>
            <a:spLocks noGrp="1"/>
          </p:cNvSpPr>
          <p:nvPr>
            <p:ph idx="14"/>
          </p:nvPr>
        </p:nvSpPr>
        <p:spPr>
          <a:xfrm>
            <a:off x="4713177" y="2511455"/>
            <a:ext cx="2518340" cy="359522"/>
          </a:xfrm>
        </p:spPr>
        <p:txBody>
          <a:bodyPr wrap="square">
            <a:spAutoFit/>
          </a:bodyPr>
          <a:lstStyle>
            <a:lvl1pPr marL="0" indent="0" algn="ctr">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13" name="Rectangle 12"/>
          <p:cNvSpPr/>
          <p:nvPr userDrawn="1"/>
        </p:nvSpPr>
        <p:spPr>
          <a:xfrm>
            <a:off x="4278086" y="3265685"/>
            <a:ext cx="3048000" cy="914400"/>
          </a:xfrm>
          <a:prstGeom prst="rect">
            <a:avLst/>
          </a:prstGeom>
          <a:solidFill>
            <a:srgbClr val="1CBE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4" name="Pentagon 13"/>
          <p:cNvSpPr/>
          <p:nvPr userDrawn="1"/>
        </p:nvSpPr>
        <p:spPr>
          <a:xfrm>
            <a:off x="1741715" y="3265685"/>
            <a:ext cx="2953431" cy="914400"/>
          </a:xfrm>
          <a:prstGeom prst="homePlate">
            <a:avLst>
              <a:gd name="adj" fmla="val 33188"/>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Content Placeholder 2"/>
          <p:cNvSpPr>
            <a:spLocks noGrp="1"/>
          </p:cNvSpPr>
          <p:nvPr>
            <p:ph idx="15"/>
          </p:nvPr>
        </p:nvSpPr>
        <p:spPr>
          <a:xfrm>
            <a:off x="1839686" y="3484358"/>
            <a:ext cx="2645044" cy="359522"/>
          </a:xfrm>
        </p:spPr>
        <p:txBody>
          <a:bodyPr wrap="square">
            <a:spAutoFit/>
          </a:bodyPr>
          <a:lstStyle>
            <a:lvl1pPr marL="0" indent="0" algn="ctr">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16" name="Content Placeholder 2"/>
          <p:cNvSpPr>
            <a:spLocks noGrp="1"/>
          </p:cNvSpPr>
          <p:nvPr>
            <p:ph idx="16"/>
          </p:nvPr>
        </p:nvSpPr>
        <p:spPr>
          <a:xfrm>
            <a:off x="4713177" y="3484358"/>
            <a:ext cx="2518340" cy="359522"/>
          </a:xfrm>
        </p:spPr>
        <p:txBody>
          <a:bodyPr wrap="square">
            <a:spAutoFit/>
          </a:bodyPr>
          <a:lstStyle>
            <a:lvl1pPr marL="0" indent="0" algn="ctr">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17" name="Rectangle 16"/>
          <p:cNvSpPr/>
          <p:nvPr userDrawn="1"/>
        </p:nvSpPr>
        <p:spPr>
          <a:xfrm>
            <a:off x="4278085" y="4246300"/>
            <a:ext cx="3048000" cy="914400"/>
          </a:xfrm>
          <a:prstGeom prst="rect">
            <a:avLst/>
          </a:prstGeom>
          <a:solidFill>
            <a:srgbClr val="1CBE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8" name="Pentagon 17"/>
          <p:cNvSpPr/>
          <p:nvPr userDrawn="1"/>
        </p:nvSpPr>
        <p:spPr>
          <a:xfrm>
            <a:off x="1741715" y="4246300"/>
            <a:ext cx="2953431" cy="914400"/>
          </a:xfrm>
          <a:prstGeom prst="homePlate">
            <a:avLst>
              <a:gd name="adj" fmla="val 33188"/>
            </a:avLst>
          </a:prstGeom>
          <a:solidFill>
            <a:schemeClr val="bg1">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 name="Content Placeholder 2"/>
          <p:cNvSpPr>
            <a:spLocks noGrp="1"/>
          </p:cNvSpPr>
          <p:nvPr>
            <p:ph idx="17"/>
          </p:nvPr>
        </p:nvSpPr>
        <p:spPr>
          <a:xfrm>
            <a:off x="1839685" y="4464973"/>
            <a:ext cx="2645044" cy="359522"/>
          </a:xfrm>
        </p:spPr>
        <p:txBody>
          <a:bodyPr wrap="square">
            <a:spAutoFit/>
          </a:bodyPr>
          <a:lstStyle>
            <a:lvl1pPr marL="0" indent="0" algn="ctr">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20" name="Content Placeholder 2"/>
          <p:cNvSpPr>
            <a:spLocks noGrp="1"/>
          </p:cNvSpPr>
          <p:nvPr>
            <p:ph idx="18"/>
          </p:nvPr>
        </p:nvSpPr>
        <p:spPr>
          <a:xfrm>
            <a:off x="4713176" y="4464973"/>
            <a:ext cx="2518340" cy="359522"/>
          </a:xfrm>
        </p:spPr>
        <p:txBody>
          <a:bodyPr wrap="square">
            <a:spAutoFit/>
          </a:bodyPr>
          <a:lstStyle>
            <a:lvl1pPr marL="0" indent="0" algn="ctr">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21"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9757744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Slide">
    <p:spTree>
      <p:nvGrpSpPr>
        <p:cNvPr id="1" name=""/>
        <p:cNvGrpSpPr/>
        <p:nvPr/>
      </p:nvGrpSpPr>
      <p:grpSpPr>
        <a:xfrm>
          <a:off x="0" y="0"/>
          <a:ext cx="0" cy="0"/>
          <a:chOff x="0" y="0"/>
          <a:chExt cx="0" cy="0"/>
        </a:xfrm>
      </p:grpSpPr>
      <p:sp>
        <p:nvSpPr>
          <p:cNvPr id="69" name="Rectangle 68"/>
          <p:cNvSpPr/>
          <p:nvPr userDrawn="1"/>
        </p:nvSpPr>
        <p:spPr>
          <a:xfrm>
            <a:off x="1485901" y="1562597"/>
            <a:ext cx="6115049" cy="52120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1" name="Oval 60"/>
          <p:cNvSpPr/>
          <p:nvPr userDrawn="1"/>
        </p:nvSpPr>
        <p:spPr>
          <a:xfrm>
            <a:off x="1599363" y="2615658"/>
            <a:ext cx="2305458" cy="3073944"/>
          </a:xfrm>
          <a:prstGeom prst="ellipse">
            <a:avLst/>
          </a:prstGeom>
          <a:noFill/>
          <a:ln>
            <a:solidFill>
              <a:srgbClr val="00A6B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p>
        </p:txBody>
      </p:sp>
      <p:sp>
        <p:nvSpPr>
          <p:cNvPr id="63" name="Oval 62"/>
          <p:cNvSpPr/>
          <p:nvPr userDrawn="1"/>
        </p:nvSpPr>
        <p:spPr>
          <a:xfrm>
            <a:off x="5214441" y="2689590"/>
            <a:ext cx="2194560" cy="2926080"/>
          </a:xfrm>
          <a:prstGeom prst="ellipse">
            <a:avLst/>
          </a:prstGeom>
          <a:solidFill>
            <a:srgbClr val="003B5B"/>
          </a:solidFill>
          <a:ln>
            <a:noFill/>
          </a:ln>
          <a:effectLst>
            <a:outerShdw blurRad="1524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500"/>
          </a:p>
        </p:txBody>
      </p:sp>
      <p:sp>
        <p:nvSpPr>
          <p:cNvPr id="3" name="Content Placeholder 2"/>
          <p:cNvSpPr>
            <a:spLocks noGrp="1"/>
          </p:cNvSpPr>
          <p:nvPr>
            <p:ph idx="1"/>
          </p:nvPr>
        </p:nvSpPr>
        <p:spPr>
          <a:xfrm>
            <a:off x="336042" y="1049339"/>
            <a:ext cx="8446874" cy="559520"/>
          </a:xfrm>
        </p:spPr>
        <p:txBody>
          <a:bodyPr>
            <a:normAutofit/>
          </a:bodyPr>
          <a:lstStyle>
            <a:lvl1pPr marL="0" indent="0">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10" name="Oval 9"/>
          <p:cNvSpPr/>
          <p:nvPr userDrawn="1"/>
        </p:nvSpPr>
        <p:spPr>
          <a:xfrm>
            <a:off x="1654812" y="2689590"/>
            <a:ext cx="2194560" cy="2926080"/>
          </a:xfrm>
          <a:prstGeom prst="ellipse">
            <a:avLst/>
          </a:prstGeom>
          <a:solidFill>
            <a:srgbClr val="003B5B"/>
          </a:solidFill>
          <a:ln>
            <a:noFill/>
          </a:ln>
          <a:effectLst>
            <a:outerShdw blurRad="152400" dist="762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22" name="Pentagon 21"/>
          <p:cNvSpPr/>
          <p:nvPr userDrawn="1"/>
        </p:nvSpPr>
        <p:spPr>
          <a:xfrm rot="5400000">
            <a:off x="2350397" y="1481498"/>
            <a:ext cx="803391" cy="1417007"/>
          </a:xfrm>
          <a:prstGeom prst="homePlate">
            <a:avLst>
              <a:gd name="adj" fmla="val 32475"/>
            </a:avLst>
          </a:prstGeom>
          <a:solidFill>
            <a:srgbClr val="00A6B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9" name="Pentagon 48"/>
          <p:cNvSpPr/>
          <p:nvPr userDrawn="1"/>
        </p:nvSpPr>
        <p:spPr>
          <a:xfrm rot="16200000" flipV="1">
            <a:off x="2350397" y="5429243"/>
            <a:ext cx="803391" cy="1417007"/>
          </a:xfrm>
          <a:prstGeom prst="homePlate">
            <a:avLst>
              <a:gd name="adj" fmla="val 32475"/>
            </a:avLst>
          </a:prstGeom>
          <a:solidFill>
            <a:srgbClr val="00A6B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p>
        </p:txBody>
      </p:sp>
      <p:sp>
        <p:nvSpPr>
          <p:cNvPr id="53" name="Text Placeholder 51"/>
          <p:cNvSpPr>
            <a:spLocks noGrp="1"/>
          </p:cNvSpPr>
          <p:nvPr>
            <p:ph type="body" sz="quarter" idx="23"/>
          </p:nvPr>
        </p:nvSpPr>
        <p:spPr>
          <a:xfrm>
            <a:off x="1715906" y="2831870"/>
            <a:ext cx="2076404" cy="2579373"/>
          </a:xfrm>
        </p:spPr>
        <p:txBody>
          <a:bodyPr vert="horz" wrap="square" lIns="91440" tIns="45720" rIns="91440" bIns="45720" rtlCol="0" anchor="ctr">
            <a:noAutofit/>
          </a:bodyPr>
          <a:lstStyle>
            <a:lvl1pPr algn="ctr">
              <a:defRPr lang="en-US" sz="1350" smtClean="0">
                <a:solidFill>
                  <a:schemeClr val="bg1"/>
                </a:solidFill>
                <a:latin typeface="Gotham Book" pitchFamily="50" charset="0"/>
                <a:cs typeface="Gotham Book" pitchFamily="50" charset="0"/>
              </a:defRPr>
            </a:lvl1pPr>
            <a:lvl2pPr algn="ctr">
              <a:defRPr lang="en-US" sz="1050" smtClean="0">
                <a:solidFill>
                  <a:schemeClr val="tx1"/>
                </a:solidFill>
                <a:latin typeface="Gotham Book" pitchFamily="50" charset="0"/>
                <a:cs typeface="Gotham Book" pitchFamily="50" charset="0"/>
              </a:defRPr>
            </a:lvl2pPr>
            <a:lvl3pPr algn="ctr">
              <a:defRPr lang="en-US" sz="1050" smtClean="0">
                <a:solidFill>
                  <a:schemeClr val="tx1"/>
                </a:solidFill>
                <a:latin typeface="Gotham Book" pitchFamily="50" charset="0"/>
                <a:cs typeface="Gotham Book" pitchFamily="50" charset="0"/>
              </a:defRPr>
            </a:lvl3pPr>
            <a:lvl4pPr algn="ctr">
              <a:defRPr lang="en-US" sz="1050" smtClean="0">
                <a:solidFill>
                  <a:schemeClr val="tx1"/>
                </a:solidFill>
                <a:latin typeface="Gotham Book" pitchFamily="50" charset="0"/>
                <a:cs typeface="Gotham Book" pitchFamily="50" charset="0"/>
              </a:defRPr>
            </a:lvl4pPr>
            <a:lvl5pPr algn="ctr">
              <a:defRPr lang="en-US" sz="1050">
                <a:solidFill>
                  <a:schemeClr val="tx1"/>
                </a:solidFill>
                <a:latin typeface="Gotham Book" pitchFamily="50" charset="0"/>
                <a:cs typeface="Gotham Book" pitchFamily="50" charset="0"/>
              </a:defRPr>
            </a:lvl5pPr>
          </a:lstStyle>
          <a:p>
            <a:pPr lvl="0" algn="ctr">
              <a:lnSpc>
                <a:spcPct val="125000"/>
              </a:lnSpc>
              <a:spcBef>
                <a:spcPts val="375"/>
              </a:spcBef>
            </a:pPr>
            <a:r>
              <a:rPr lang="en-US" dirty="0"/>
              <a:t>Edit Master text styles</a:t>
            </a:r>
          </a:p>
        </p:txBody>
      </p:sp>
      <p:sp>
        <p:nvSpPr>
          <p:cNvPr id="62" name="Oval 61"/>
          <p:cNvSpPr/>
          <p:nvPr userDrawn="1"/>
        </p:nvSpPr>
        <p:spPr>
          <a:xfrm>
            <a:off x="5158992" y="2615658"/>
            <a:ext cx="2305458" cy="3073944"/>
          </a:xfrm>
          <a:prstGeom prst="ellipse">
            <a:avLst/>
          </a:prstGeom>
          <a:noFill/>
          <a:ln>
            <a:solidFill>
              <a:srgbClr val="00A6B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p>
        </p:txBody>
      </p:sp>
      <p:sp>
        <p:nvSpPr>
          <p:cNvPr id="64" name="Pentagon 63"/>
          <p:cNvSpPr/>
          <p:nvPr userDrawn="1"/>
        </p:nvSpPr>
        <p:spPr>
          <a:xfrm rot="5400000">
            <a:off x="5910026" y="1481498"/>
            <a:ext cx="803391" cy="1417007"/>
          </a:xfrm>
          <a:prstGeom prst="homePlate">
            <a:avLst>
              <a:gd name="adj" fmla="val 32475"/>
            </a:avLst>
          </a:prstGeom>
          <a:solidFill>
            <a:srgbClr val="00A6B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p>
        </p:txBody>
      </p:sp>
      <p:sp>
        <p:nvSpPr>
          <p:cNvPr id="65" name="Pentagon 64"/>
          <p:cNvSpPr/>
          <p:nvPr userDrawn="1"/>
        </p:nvSpPr>
        <p:spPr>
          <a:xfrm rot="16200000" flipV="1">
            <a:off x="5910026" y="5429243"/>
            <a:ext cx="803391" cy="1417007"/>
          </a:xfrm>
          <a:prstGeom prst="homePlate">
            <a:avLst>
              <a:gd name="adj" fmla="val 32475"/>
            </a:avLst>
          </a:prstGeom>
          <a:solidFill>
            <a:srgbClr val="00A6B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200"/>
          </a:p>
        </p:txBody>
      </p:sp>
      <p:sp>
        <p:nvSpPr>
          <p:cNvPr id="67" name="Text Placeholder 51"/>
          <p:cNvSpPr>
            <a:spLocks noGrp="1"/>
          </p:cNvSpPr>
          <p:nvPr>
            <p:ph type="body" sz="quarter" idx="26"/>
          </p:nvPr>
        </p:nvSpPr>
        <p:spPr>
          <a:xfrm>
            <a:off x="5275535" y="2845478"/>
            <a:ext cx="2076404" cy="2579373"/>
          </a:xfrm>
        </p:spPr>
        <p:txBody>
          <a:bodyPr vert="horz" wrap="square" lIns="91440" tIns="45720" rIns="91440" bIns="45720" rtlCol="0" anchor="ctr">
            <a:noAutofit/>
          </a:bodyPr>
          <a:lstStyle>
            <a:lvl1pPr algn="ctr">
              <a:defRPr lang="en-US" sz="1350" smtClean="0">
                <a:solidFill>
                  <a:schemeClr val="bg1"/>
                </a:solidFill>
                <a:latin typeface="Gotham Book" pitchFamily="50" charset="0"/>
                <a:cs typeface="Gotham Book" pitchFamily="50" charset="0"/>
              </a:defRPr>
            </a:lvl1pPr>
            <a:lvl2pPr algn="ctr">
              <a:defRPr lang="en-US" sz="1050" smtClean="0">
                <a:solidFill>
                  <a:schemeClr val="tx1"/>
                </a:solidFill>
                <a:latin typeface="Gotham Book" pitchFamily="50" charset="0"/>
                <a:cs typeface="Gotham Book" pitchFamily="50" charset="0"/>
              </a:defRPr>
            </a:lvl2pPr>
            <a:lvl3pPr algn="ctr">
              <a:defRPr lang="en-US" sz="1050" smtClean="0">
                <a:solidFill>
                  <a:schemeClr val="tx1"/>
                </a:solidFill>
                <a:latin typeface="Gotham Book" pitchFamily="50" charset="0"/>
                <a:cs typeface="Gotham Book" pitchFamily="50" charset="0"/>
              </a:defRPr>
            </a:lvl3pPr>
            <a:lvl4pPr algn="ctr">
              <a:defRPr lang="en-US" sz="1050" smtClean="0">
                <a:solidFill>
                  <a:schemeClr val="tx1"/>
                </a:solidFill>
                <a:latin typeface="Gotham Book" pitchFamily="50" charset="0"/>
                <a:cs typeface="Gotham Book" pitchFamily="50" charset="0"/>
              </a:defRPr>
            </a:lvl4pPr>
            <a:lvl5pPr algn="ctr">
              <a:defRPr lang="en-US" sz="1050">
                <a:solidFill>
                  <a:schemeClr val="tx1"/>
                </a:solidFill>
                <a:latin typeface="Gotham Book" pitchFamily="50" charset="0"/>
                <a:cs typeface="Gotham Book" pitchFamily="50" charset="0"/>
              </a:defRPr>
            </a:lvl5pPr>
          </a:lstStyle>
          <a:p>
            <a:pPr lvl="0" algn="ctr">
              <a:lnSpc>
                <a:spcPct val="125000"/>
              </a:lnSpc>
              <a:spcBef>
                <a:spcPts val="375"/>
              </a:spcBef>
            </a:pPr>
            <a:r>
              <a:rPr lang="en-US" dirty="0"/>
              <a:t>Edit Master text styles</a:t>
            </a:r>
          </a:p>
        </p:txBody>
      </p:sp>
      <p:cxnSp>
        <p:nvCxnSpPr>
          <p:cNvPr id="8" name="Straight Connector 7"/>
          <p:cNvCxnSpPr/>
          <p:nvPr userDrawn="1"/>
        </p:nvCxnSpPr>
        <p:spPr>
          <a:xfrm>
            <a:off x="4517572" y="2013951"/>
            <a:ext cx="0" cy="421263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Content Placeholder 2"/>
          <p:cNvSpPr>
            <a:spLocks noGrp="1"/>
          </p:cNvSpPr>
          <p:nvPr>
            <p:ph idx="13"/>
          </p:nvPr>
        </p:nvSpPr>
        <p:spPr>
          <a:xfrm>
            <a:off x="2049574" y="1773719"/>
            <a:ext cx="1406122" cy="603221"/>
          </a:xfrm>
        </p:spPr>
        <p:txBody>
          <a:bodyPr wrap="square" anchor="ctr">
            <a:noAutofit/>
          </a:bodyPr>
          <a:lstStyle>
            <a:lvl1pPr marL="0" indent="0" algn="ctr">
              <a:lnSpc>
                <a:spcPct val="100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25" name="Content Placeholder 2"/>
          <p:cNvSpPr>
            <a:spLocks noGrp="1"/>
          </p:cNvSpPr>
          <p:nvPr>
            <p:ph idx="27"/>
          </p:nvPr>
        </p:nvSpPr>
        <p:spPr>
          <a:xfrm>
            <a:off x="5601559" y="1773719"/>
            <a:ext cx="1406122" cy="603221"/>
          </a:xfrm>
        </p:spPr>
        <p:txBody>
          <a:bodyPr wrap="square" anchor="ctr">
            <a:noAutofit/>
          </a:bodyPr>
          <a:lstStyle>
            <a:lvl1pPr marL="0" indent="0" algn="ctr">
              <a:lnSpc>
                <a:spcPct val="100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26" name="Content Placeholder 2"/>
          <p:cNvSpPr>
            <a:spLocks noGrp="1"/>
          </p:cNvSpPr>
          <p:nvPr>
            <p:ph idx="28"/>
          </p:nvPr>
        </p:nvSpPr>
        <p:spPr>
          <a:xfrm>
            <a:off x="2051023" y="5954111"/>
            <a:ext cx="1406122" cy="603221"/>
          </a:xfrm>
        </p:spPr>
        <p:txBody>
          <a:bodyPr wrap="square" anchor="ctr">
            <a:noAutofit/>
          </a:bodyPr>
          <a:lstStyle>
            <a:lvl1pPr marL="0" indent="0" algn="ctr">
              <a:lnSpc>
                <a:spcPct val="100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27" name="Content Placeholder 2"/>
          <p:cNvSpPr>
            <a:spLocks noGrp="1"/>
          </p:cNvSpPr>
          <p:nvPr>
            <p:ph idx="29"/>
          </p:nvPr>
        </p:nvSpPr>
        <p:spPr>
          <a:xfrm>
            <a:off x="5603008" y="5954111"/>
            <a:ext cx="1406122" cy="603221"/>
          </a:xfrm>
        </p:spPr>
        <p:txBody>
          <a:bodyPr wrap="square" anchor="ctr">
            <a:noAutofit/>
          </a:bodyPr>
          <a:lstStyle>
            <a:lvl1pPr marL="0" indent="0" algn="ctr">
              <a:lnSpc>
                <a:spcPct val="100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24"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18920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eps">
    <p:spTree>
      <p:nvGrpSpPr>
        <p:cNvPr id="1" name=""/>
        <p:cNvGrpSpPr/>
        <p:nvPr/>
      </p:nvGrpSpPr>
      <p:grpSpPr>
        <a:xfrm>
          <a:off x="0" y="0"/>
          <a:ext cx="0" cy="0"/>
          <a:chOff x="0" y="0"/>
          <a:chExt cx="0" cy="0"/>
        </a:xfrm>
      </p:grpSpPr>
      <p:sp>
        <p:nvSpPr>
          <p:cNvPr id="31" name="Right Triangle 30"/>
          <p:cNvSpPr/>
          <p:nvPr userDrawn="1"/>
        </p:nvSpPr>
        <p:spPr>
          <a:xfrm rot="13500000">
            <a:off x="2285846" y="2297540"/>
            <a:ext cx="305100" cy="228825"/>
          </a:xfrm>
          <a:prstGeom prst="rtTriangle">
            <a:avLst/>
          </a:prstGeom>
          <a:solidFill>
            <a:srgbClr val="6CC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4" name="Right Triangle 33"/>
          <p:cNvSpPr/>
          <p:nvPr userDrawn="1"/>
        </p:nvSpPr>
        <p:spPr>
          <a:xfrm rot="13500000">
            <a:off x="2285846" y="3303649"/>
            <a:ext cx="305100" cy="228825"/>
          </a:xfrm>
          <a:prstGeom prst="rtTriangle">
            <a:avLst/>
          </a:prstGeom>
          <a:solidFill>
            <a:srgbClr val="1CBE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6" name="Right Triangle 35"/>
          <p:cNvSpPr/>
          <p:nvPr userDrawn="1"/>
        </p:nvSpPr>
        <p:spPr>
          <a:xfrm rot="13500000">
            <a:off x="2285846" y="4333796"/>
            <a:ext cx="305100" cy="228825"/>
          </a:xfrm>
          <a:prstGeom prst="rtTriangle">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8" name="Right Triangle 37"/>
          <p:cNvSpPr/>
          <p:nvPr userDrawn="1"/>
        </p:nvSpPr>
        <p:spPr>
          <a:xfrm rot="13500000">
            <a:off x="2285846" y="5352368"/>
            <a:ext cx="305100" cy="228825"/>
          </a:xfrm>
          <a:prstGeom prst="rtTriangle">
            <a:avLst/>
          </a:prstGeom>
          <a:solidFill>
            <a:srgbClr val="0B6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Rectangle 20"/>
          <p:cNvSpPr/>
          <p:nvPr userDrawn="1"/>
        </p:nvSpPr>
        <p:spPr>
          <a:xfrm rot="5400000">
            <a:off x="-274038" y="3918870"/>
            <a:ext cx="5378403" cy="58440"/>
          </a:xfrm>
          <a:prstGeom prst="rect">
            <a:avLst/>
          </a:prstGeom>
          <a:gradFill flip="none" rotWithShape="1">
            <a:gsLst>
              <a:gs pos="22000">
                <a:schemeClr val="tx1">
                  <a:alpha val="6000"/>
                </a:schemeClr>
              </a:gs>
              <a:gs pos="85000">
                <a:schemeClr val="tx1">
                  <a:alpha val="0"/>
                </a:schemeClr>
              </a:gs>
              <a:gs pos="100000">
                <a:schemeClr val="tx1">
                  <a:alpha val="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 name="Content Placeholder 2"/>
          <p:cNvSpPr>
            <a:spLocks noGrp="1"/>
          </p:cNvSpPr>
          <p:nvPr>
            <p:ph idx="1"/>
          </p:nvPr>
        </p:nvSpPr>
        <p:spPr>
          <a:xfrm>
            <a:off x="336042" y="1258889"/>
            <a:ext cx="8446874" cy="559520"/>
          </a:xfrm>
        </p:spPr>
        <p:txBody>
          <a:bodyPr>
            <a:normAutofit/>
          </a:bodyPr>
          <a:lstStyle>
            <a:lvl1pPr marL="0" indent="0">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9" name="Content Placeholder 2"/>
          <p:cNvSpPr>
            <a:spLocks noGrp="1"/>
          </p:cNvSpPr>
          <p:nvPr>
            <p:ph idx="13"/>
          </p:nvPr>
        </p:nvSpPr>
        <p:spPr>
          <a:xfrm>
            <a:off x="2600201" y="1974527"/>
            <a:ext cx="4965369" cy="874853"/>
          </a:xfrm>
        </p:spPr>
        <p:txBody>
          <a:bodyPr wrap="square" anchor="ctr">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28" name="Rectangle 27"/>
          <p:cNvSpPr/>
          <p:nvPr userDrawn="1"/>
        </p:nvSpPr>
        <p:spPr>
          <a:xfrm>
            <a:off x="1782258" y="1974527"/>
            <a:ext cx="656140" cy="874853"/>
          </a:xfrm>
          <a:prstGeom prst="rect">
            <a:avLst/>
          </a:prstGeom>
          <a:solidFill>
            <a:srgbClr val="6CCBDB"/>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dirty="0">
                <a:latin typeface="+mn-lt"/>
                <a:cs typeface="Gotham Bold" pitchFamily="50" charset="0"/>
              </a:rPr>
              <a:t>1</a:t>
            </a:r>
          </a:p>
        </p:txBody>
      </p:sp>
      <p:sp>
        <p:nvSpPr>
          <p:cNvPr id="33" name="Rectangle 32"/>
          <p:cNvSpPr/>
          <p:nvPr userDrawn="1"/>
        </p:nvSpPr>
        <p:spPr>
          <a:xfrm>
            <a:off x="1782258" y="2980636"/>
            <a:ext cx="656140" cy="874853"/>
          </a:xfrm>
          <a:prstGeom prst="rect">
            <a:avLst/>
          </a:prstGeom>
          <a:solidFill>
            <a:srgbClr val="1CBECA"/>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dirty="0">
                <a:latin typeface="+mn-lt"/>
                <a:cs typeface="Gotham Bold" pitchFamily="50" charset="0"/>
              </a:rPr>
              <a:t>2</a:t>
            </a:r>
            <a:endParaRPr lang="en-US" sz="2250" dirty="0">
              <a:latin typeface="+mn-lt"/>
            </a:endParaRPr>
          </a:p>
        </p:txBody>
      </p:sp>
      <p:sp>
        <p:nvSpPr>
          <p:cNvPr id="35" name="Rectangle 34"/>
          <p:cNvSpPr/>
          <p:nvPr userDrawn="1"/>
        </p:nvSpPr>
        <p:spPr>
          <a:xfrm>
            <a:off x="1782258" y="4010783"/>
            <a:ext cx="656140" cy="874853"/>
          </a:xfrm>
          <a:prstGeom prst="rect">
            <a:avLst/>
          </a:prstGeom>
          <a:solidFill>
            <a:srgbClr val="00A6B9"/>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dirty="0">
                <a:latin typeface="+mn-lt"/>
                <a:cs typeface="Gotham Bold" pitchFamily="50" charset="0"/>
              </a:rPr>
              <a:t>3</a:t>
            </a:r>
            <a:endParaRPr lang="en-US" sz="2250" dirty="0">
              <a:latin typeface="+mn-lt"/>
            </a:endParaRPr>
          </a:p>
        </p:txBody>
      </p:sp>
      <p:sp>
        <p:nvSpPr>
          <p:cNvPr id="37" name="Rectangle 36"/>
          <p:cNvSpPr/>
          <p:nvPr userDrawn="1"/>
        </p:nvSpPr>
        <p:spPr>
          <a:xfrm>
            <a:off x="1782258" y="5029355"/>
            <a:ext cx="656140" cy="874853"/>
          </a:xfrm>
          <a:prstGeom prst="rect">
            <a:avLst/>
          </a:prstGeom>
          <a:solidFill>
            <a:srgbClr val="0B608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50" dirty="0">
                <a:latin typeface="+mn-lt"/>
                <a:cs typeface="Gotham Bold" pitchFamily="50" charset="0"/>
              </a:rPr>
              <a:t>4</a:t>
            </a:r>
            <a:endParaRPr lang="en-US" sz="2250" dirty="0">
              <a:latin typeface="+mn-lt"/>
            </a:endParaRPr>
          </a:p>
        </p:txBody>
      </p:sp>
      <p:sp>
        <p:nvSpPr>
          <p:cNvPr id="40" name="Content Placeholder 2"/>
          <p:cNvSpPr>
            <a:spLocks noGrp="1"/>
          </p:cNvSpPr>
          <p:nvPr>
            <p:ph idx="14"/>
          </p:nvPr>
        </p:nvSpPr>
        <p:spPr>
          <a:xfrm>
            <a:off x="2600201" y="2980636"/>
            <a:ext cx="4965369" cy="874853"/>
          </a:xfrm>
        </p:spPr>
        <p:txBody>
          <a:bodyPr wrap="square" anchor="ctr">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41" name="Content Placeholder 2"/>
          <p:cNvSpPr>
            <a:spLocks noGrp="1"/>
          </p:cNvSpPr>
          <p:nvPr>
            <p:ph idx="15"/>
          </p:nvPr>
        </p:nvSpPr>
        <p:spPr>
          <a:xfrm>
            <a:off x="2600201" y="3986745"/>
            <a:ext cx="4965369" cy="874853"/>
          </a:xfrm>
        </p:spPr>
        <p:txBody>
          <a:bodyPr wrap="square" anchor="ctr">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42" name="Content Placeholder 2"/>
          <p:cNvSpPr>
            <a:spLocks noGrp="1"/>
          </p:cNvSpPr>
          <p:nvPr>
            <p:ph idx="16"/>
          </p:nvPr>
        </p:nvSpPr>
        <p:spPr>
          <a:xfrm>
            <a:off x="2600201" y="4992854"/>
            <a:ext cx="4965369" cy="874853"/>
          </a:xfrm>
        </p:spPr>
        <p:txBody>
          <a:bodyPr wrap="square" anchor="ctr">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20"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562130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_1">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042" y="1258889"/>
            <a:ext cx="8446874" cy="559520"/>
          </a:xfrm>
        </p:spPr>
        <p:txBody>
          <a:bodyPr>
            <a:normAutofit/>
          </a:bodyPr>
          <a:lstStyle>
            <a:lvl1pPr marL="0" indent="0">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9" name="Content Placeholder 2"/>
          <p:cNvSpPr>
            <a:spLocks noGrp="1"/>
          </p:cNvSpPr>
          <p:nvPr>
            <p:ph idx="13"/>
          </p:nvPr>
        </p:nvSpPr>
        <p:spPr>
          <a:xfrm>
            <a:off x="1507377" y="2114577"/>
            <a:ext cx="1528339" cy="630942"/>
          </a:xfrm>
        </p:spPr>
        <p:txBody>
          <a:bodyPr wrap="square" anchor="ctr">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45" name="Content Placeholder 2"/>
          <p:cNvSpPr>
            <a:spLocks noGrp="1"/>
          </p:cNvSpPr>
          <p:nvPr>
            <p:ph idx="17"/>
          </p:nvPr>
        </p:nvSpPr>
        <p:spPr>
          <a:xfrm>
            <a:off x="5597289" y="2114577"/>
            <a:ext cx="1528339" cy="630942"/>
          </a:xfrm>
        </p:spPr>
        <p:txBody>
          <a:bodyPr wrap="square" anchor="ctr">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46" name="Content Placeholder 2"/>
          <p:cNvSpPr>
            <a:spLocks noGrp="1"/>
          </p:cNvSpPr>
          <p:nvPr>
            <p:ph idx="18"/>
          </p:nvPr>
        </p:nvSpPr>
        <p:spPr>
          <a:xfrm>
            <a:off x="1507377" y="4991812"/>
            <a:ext cx="1528339" cy="630942"/>
          </a:xfrm>
        </p:spPr>
        <p:txBody>
          <a:bodyPr wrap="square" anchor="ctr">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47" name="Content Placeholder 2"/>
          <p:cNvSpPr>
            <a:spLocks noGrp="1"/>
          </p:cNvSpPr>
          <p:nvPr>
            <p:ph idx="19"/>
          </p:nvPr>
        </p:nvSpPr>
        <p:spPr>
          <a:xfrm>
            <a:off x="5597289" y="4991812"/>
            <a:ext cx="1528339" cy="630942"/>
          </a:xfrm>
        </p:spPr>
        <p:txBody>
          <a:bodyPr wrap="square" anchor="ctr">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cxnSp>
        <p:nvCxnSpPr>
          <p:cNvPr id="16" name="Straight Connector 15"/>
          <p:cNvCxnSpPr/>
          <p:nvPr userDrawn="1"/>
        </p:nvCxnSpPr>
        <p:spPr>
          <a:xfrm>
            <a:off x="2148274" y="3005632"/>
            <a:ext cx="0" cy="264618"/>
          </a:xfrm>
          <a:prstGeom prst="line">
            <a:avLst/>
          </a:prstGeom>
          <a:ln w="19050">
            <a:solidFill>
              <a:srgbClr val="00A6B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2148274" y="3265714"/>
            <a:ext cx="655882" cy="0"/>
          </a:xfrm>
          <a:prstGeom prst="line">
            <a:avLst/>
          </a:prstGeom>
          <a:ln w="19050">
            <a:solidFill>
              <a:srgbClr val="00A6B9"/>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userDrawn="1"/>
        </p:nvCxnSpPr>
        <p:spPr>
          <a:xfrm flipV="1">
            <a:off x="2148274" y="4454394"/>
            <a:ext cx="0" cy="264618"/>
          </a:xfrm>
          <a:prstGeom prst="line">
            <a:avLst/>
          </a:prstGeom>
          <a:ln w="19050">
            <a:solidFill>
              <a:srgbClr val="00A6B9"/>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flipV="1">
            <a:off x="2148274" y="4458930"/>
            <a:ext cx="655882" cy="0"/>
          </a:xfrm>
          <a:prstGeom prst="line">
            <a:avLst/>
          </a:prstGeom>
          <a:ln w="19050">
            <a:solidFill>
              <a:srgbClr val="00A6B9"/>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userDrawn="1"/>
        </p:nvCxnSpPr>
        <p:spPr>
          <a:xfrm flipH="1">
            <a:off x="6364820" y="3005632"/>
            <a:ext cx="0" cy="264618"/>
          </a:xfrm>
          <a:prstGeom prst="line">
            <a:avLst/>
          </a:prstGeom>
          <a:ln w="19050">
            <a:solidFill>
              <a:srgbClr val="00A6B9"/>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userDrawn="1"/>
        </p:nvCxnSpPr>
        <p:spPr>
          <a:xfrm flipH="1">
            <a:off x="5708938" y="3265714"/>
            <a:ext cx="655882" cy="0"/>
          </a:xfrm>
          <a:prstGeom prst="line">
            <a:avLst/>
          </a:prstGeom>
          <a:ln w="19050">
            <a:solidFill>
              <a:srgbClr val="00A6B9"/>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userDrawn="1"/>
        </p:nvCxnSpPr>
        <p:spPr>
          <a:xfrm flipH="1" flipV="1">
            <a:off x="6364820" y="4454394"/>
            <a:ext cx="0" cy="264618"/>
          </a:xfrm>
          <a:prstGeom prst="line">
            <a:avLst/>
          </a:prstGeom>
          <a:ln w="19050">
            <a:solidFill>
              <a:srgbClr val="00A6B9"/>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userDrawn="1"/>
        </p:nvCxnSpPr>
        <p:spPr>
          <a:xfrm flipH="1" flipV="1">
            <a:off x="5708938" y="4458930"/>
            <a:ext cx="655882" cy="0"/>
          </a:xfrm>
          <a:prstGeom prst="line">
            <a:avLst/>
          </a:prstGeom>
          <a:ln w="19050">
            <a:solidFill>
              <a:srgbClr val="00A6B9"/>
            </a:solidFill>
          </a:ln>
        </p:spPr>
        <p:style>
          <a:lnRef idx="1">
            <a:schemeClr val="accent1"/>
          </a:lnRef>
          <a:fillRef idx="0">
            <a:schemeClr val="accent1"/>
          </a:fillRef>
          <a:effectRef idx="0">
            <a:schemeClr val="accent1"/>
          </a:effectRef>
          <a:fontRef idx="minor">
            <a:schemeClr val="tx1"/>
          </a:fontRef>
        </p:style>
      </p:cxnSp>
      <p:sp>
        <p:nvSpPr>
          <p:cNvPr id="61" name="Pie 60"/>
          <p:cNvSpPr/>
          <p:nvPr userDrawn="1"/>
        </p:nvSpPr>
        <p:spPr>
          <a:xfrm>
            <a:off x="2833304" y="1989995"/>
            <a:ext cx="2838302" cy="3784403"/>
          </a:xfrm>
          <a:prstGeom prst="pie">
            <a:avLst>
              <a:gd name="adj1" fmla="val 10757111"/>
              <a:gd name="adj2" fmla="val 16200000"/>
            </a:avLst>
          </a:prstGeom>
          <a:solidFill>
            <a:srgbClr val="0B6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62" name="Pie 61"/>
          <p:cNvSpPr/>
          <p:nvPr userDrawn="1"/>
        </p:nvSpPr>
        <p:spPr>
          <a:xfrm flipH="1">
            <a:off x="2854797" y="1989994"/>
            <a:ext cx="2838302" cy="3784403"/>
          </a:xfrm>
          <a:prstGeom prst="pie">
            <a:avLst>
              <a:gd name="adj1" fmla="val 10825348"/>
              <a:gd name="adj2" fmla="val 16200000"/>
            </a:avLst>
          </a:prstGeom>
          <a:solidFill>
            <a:srgbClr val="6CC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63" name="Pie 62"/>
          <p:cNvSpPr/>
          <p:nvPr userDrawn="1"/>
        </p:nvSpPr>
        <p:spPr>
          <a:xfrm flipV="1">
            <a:off x="2833304" y="1989995"/>
            <a:ext cx="2838302" cy="3784403"/>
          </a:xfrm>
          <a:prstGeom prst="pie">
            <a:avLst>
              <a:gd name="adj1" fmla="val 10808715"/>
              <a:gd name="adj2" fmla="val 16200000"/>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64" name="Pie 63"/>
          <p:cNvSpPr/>
          <p:nvPr userDrawn="1"/>
        </p:nvSpPr>
        <p:spPr>
          <a:xfrm flipH="1" flipV="1">
            <a:off x="2833304" y="1989994"/>
            <a:ext cx="2838302" cy="3784403"/>
          </a:xfrm>
          <a:prstGeom prst="pie">
            <a:avLst>
              <a:gd name="adj1" fmla="val 10739896"/>
              <a:gd name="adj2" fmla="val 16200000"/>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endParaRPr>
          </a:p>
        </p:txBody>
      </p:sp>
      <p:sp>
        <p:nvSpPr>
          <p:cNvPr id="65" name="Oval 64"/>
          <p:cNvSpPr/>
          <p:nvPr userDrawn="1"/>
        </p:nvSpPr>
        <p:spPr>
          <a:xfrm>
            <a:off x="3542746" y="2935916"/>
            <a:ext cx="1419419" cy="1892559"/>
          </a:xfrm>
          <a:prstGeom prst="ellipse">
            <a:avLst/>
          </a:prstGeom>
          <a:solidFill>
            <a:srgbClr val="003B5B">
              <a:alpha val="37000"/>
            </a:srgbClr>
          </a:solidFill>
          <a:ln w="127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6" name="Oval 65"/>
          <p:cNvSpPr/>
          <p:nvPr userDrawn="1"/>
        </p:nvSpPr>
        <p:spPr>
          <a:xfrm>
            <a:off x="3675935" y="3113502"/>
            <a:ext cx="1153038" cy="1537384"/>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7" name="Oval 66"/>
          <p:cNvSpPr/>
          <p:nvPr userDrawn="1"/>
        </p:nvSpPr>
        <p:spPr>
          <a:xfrm>
            <a:off x="3486864" y="2867476"/>
            <a:ext cx="1522080" cy="2029438"/>
          </a:xfrm>
          <a:prstGeom prst="ellipse">
            <a:avLst/>
          </a:prstGeom>
          <a:noFill/>
          <a:ln w="127000">
            <a:solidFill>
              <a:srgbClr val="003B5B">
                <a:alpha val="46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Rectangle 67"/>
          <p:cNvSpPr/>
          <p:nvPr userDrawn="1"/>
        </p:nvSpPr>
        <p:spPr>
          <a:xfrm>
            <a:off x="4198409" y="1961424"/>
            <a:ext cx="108090" cy="40202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9" name="Rectangle 68"/>
          <p:cNvSpPr/>
          <p:nvPr userDrawn="1"/>
        </p:nvSpPr>
        <p:spPr>
          <a:xfrm rot="5400000">
            <a:off x="4200795" y="2374591"/>
            <a:ext cx="146304" cy="30152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8" name="Title 1"/>
          <p:cNvSpPr>
            <a:spLocks noGrp="1"/>
          </p:cNvSpPr>
          <p:nvPr>
            <p:ph type="title"/>
          </p:nvPr>
        </p:nvSpPr>
        <p:spPr>
          <a:xfrm>
            <a:off x="1330452" y="179870"/>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4234967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_2">
    <p:spTree>
      <p:nvGrpSpPr>
        <p:cNvPr id="1" name=""/>
        <p:cNvGrpSpPr/>
        <p:nvPr/>
      </p:nvGrpSpPr>
      <p:grpSpPr>
        <a:xfrm>
          <a:off x="0" y="0"/>
          <a:ext cx="0" cy="0"/>
          <a:chOff x="0" y="0"/>
          <a:chExt cx="0" cy="0"/>
        </a:xfrm>
      </p:grpSpPr>
      <p:cxnSp>
        <p:nvCxnSpPr>
          <p:cNvPr id="8" name="Elbow Connector 7"/>
          <p:cNvCxnSpPr>
            <a:stCxn id="84" idx="4"/>
          </p:cNvCxnSpPr>
          <p:nvPr userDrawn="1"/>
        </p:nvCxnSpPr>
        <p:spPr>
          <a:xfrm rot="5400000" flipH="1" flipV="1">
            <a:off x="2961321" y="3647527"/>
            <a:ext cx="3665668" cy="482595"/>
          </a:xfrm>
          <a:prstGeom prst="bentConnector3">
            <a:avLst>
              <a:gd name="adj1" fmla="val -6236"/>
            </a:avLst>
          </a:prstGeom>
          <a:ln w="12700">
            <a:solidFill>
              <a:srgbClr val="003B5B"/>
            </a:solidFill>
          </a:ln>
        </p:spPr>
        <p:style>
          <a:lnRef idx="1">
            <a:schemeClr val="accent1"/>
          </a:lnRef>
          <a:fillRef idx="0">
            <a:schemeClr val="accent1"/>
          </a:fillRef>
          <a:effectRef idx="0">
            <a:schemeClr val="accent1"/>
          </a:effectRef>
          <a:fontRef idx="minor">
            <a:schemeClr val="tx1"/>
          </a:fontRef>
        </p:style>
      </p:cxnSp>
      <p:grpSp>
        <p:nvGrpSpPr>
          <p:cNvPr id="63" name="Group 62"/>
          <p:cNvGrpSpPr/>
          <p:nvPr userDrawn="1"/>
        </p:nvGrpSpPr>
        <p:grpSpPr>
          <a:xfrm flipH="1" flipV="1">
            <a:off x="3519013" y="3927609"/>
            <a:ext cx="1252169" cy="1669559"/>
            <a:chOff x="4281989" y="2784835"/>
            <a:chExt cx="1669559" cy="1669559"/>
          </a:xfrm>
        </p:grpSpPr>
        <p:sp>
          <p:nvSpPr>
            <p:cNvPr id="64" name="Snip Diagonal Corner Rectangle 63"/>
            <p:cNvSpPr/>
            <p:nvPr userDrawn="1"/>
          </p:nvSpPr>
          <p:spPr>
            <a:xfrm>
              <a:off x="4282668" y="2785514"/>
              <a:ext cx="1667726" cy="1667726"/>
            </a:xfrm>
            <a:prstGeom prst="snip2DiagRect">
              <a:avLst>
                <a:gd name="adj1" fmla="val 0"/>
                <a:gd name="adj2" fmla="val 45338"/>
              </a:avLst>
            </a:prstGeom>
            <a:solidFill>
              <a:srgbClr val="003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5" name="Oval 64"/>
            <p:cNvSpPr/>
            <p:nvPr userDrawn="1"/>
          </p:nvSpPr>
          <p:spPr>
            <a:xfrm>
              <a:off x="4281989" y="2784835"/>
              <a:ext cx="1669559" cy="1669559"/>
            </a:xfrm>
            <a:prstGeom prst="ellipse">
              <a:avLst/>
            </a:prstGeom>
            <a:solidFill>
              <a:srgbClr val="003B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66" name="Group 65"/>
          <p:cNvGrpSpPr/>
          <p:nvPr userDrawn="1"/>
        </p:nvGrpSpPr>
        <p:grpSpPr>
          <a:xfrm flipH="1">
            <a:off x="3513568" y="2178409"/>
            <a:ext cx="1252169" cy="1669559"/>
            <a:chOff x="4281989" y="2784835"/>
            <a:chExt cx="1669559" cy="1669559"/>
          </a:xfrm>
        </p:grpSpPr>
        <p:sp>
          <p:nvSpPr>
            <p:cNvPr id="67" name="Snip Diagonal Corner Rectangle 66"/>
            <p:cNvSpPr/>
            <p:nvPr userDrawn="1"/>
          </p:nvSpPr>
          <p:spPr>
            <a:xfrm>
              <a:off x="4282668" y="2785514"/>
              <a:ext cx="1667726" cy="1667726"/>
            </a:xfrm>
            <a:prstGeom prst="snip2DiagRect">
              <a:avLst>
                <a:gd name="adj1" fmla="val 0"/>
                <a:gd name="adj2" fmla="val 45338"/>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Oval 67"/>
            <p:cNvSpPr/>
            <p:nvPr userDrawn="1"/>
          </p:nvSpPr>
          <p:spPr>
            <a:xfrm>
              <a:off x="4281989" y="2784835"/>
              <a:ext cx="1669559" cy="1669559"/>
            </a:xfrm>
            <a:prstGeom prst="ellipse">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72" name="Group 71"/>
          <p:cNvGrpSpPr/>
          <p:nvPr userDrawn="1"/>
        </p:nvGrpSpPr>
        <p:grpSpPr>
          <a:xfrm flipV="1">
            <a:off x="2207287" y="4472118"/>
            <a:ext cx="1252169" cy="1669559"/>
            <a:chOff x="4281989" y="2784835"/>
            <a:chExt cx="1669559" cy="1669559"/>
          </a:xfrm>
        </p:grpSpPr>
        <p:sp>
          <p:nvSpPr>
            <p:cNvPr id="73" name="Snip Diagonal Corner Rectangle 72"/>
            <p:cNvSpPr/>
            <p:nvPr userDrawn="1"/>
          </p:nvSpPr>
          <p:spPr>
            <a:xfrm>
              <a:off x="4282668" y="2785514"/>
              <a:ext cx="1667726" cy="1667726"/>
            </a:xfrm>
            <a:prstGeom prst="snip2DiagRect">
              <a:avLst>
                <a:gd name="adj1" fmla="val 0"/>
                <a:gd name="adj2" fmla="val 45338"/>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4" name="Oval 73"/>
            <p:cNvSpPr/>
            <p:nvPr userDrawn="1"/>
          </p:nvSpPr>
          <p:spPr>
            <a:xfrm>
              <a:off x="4281989" y="2784835"/>
              <a:ext cx="1669559" cy="1669559"/>
            </a:xfrm>
            <a:prstGeom prst="ellipse">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grpSp>
        <p:nvGrpSpPr>
          <p:cNvPr id="15" name="Group 14"/>
          <p:cNvGrpSpPr/>
          <p:nvPr userDrawn="1"/>
        </p:nvGrpSpPr>
        <p:grpSpPr>
          <a:xfrm>
            <a:off x="2201842" y="2708636"/>
            <a:ext cx="1252169" cy="1669559"/>
            <a:chOff x="4281989" y="2784835"/>
            <a:chExt cx="1669559" cy="1669559"/>
          </a:xfrm>
        </p:grpSpPr>
        <p:sp>
          <p:nvSpPr>
            <p:cNvPr id="11" name="Snip Diagonal Corner Rectangle 10"/>
            <p:cNvSpPr/>
            <p:nvPr userDrawn="1"/>
          </p:nvSpPr>
          <p:spPr>
            <a:xfrm>
              <a:off x="4282668" y="2785514"/>
              <a:ext cx="1667726" cy="1667726"/>
            </a:xfrm>
            <a:prstGeom prst="snip2DiagRect">
              <a:avLst>
                <a:gd name="adj1" fmla="val 0"/>
                <a:gd name="adj2" fmla="val 45338"/>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3" name="Oval 12"/>
            <p:cNvSpPr/>
            <p:nvPr userDrawn="1"/>
          </p:nvSpPr>
          <p:spPr>
            <a:xfrm>
              <a:off x="4281989" y="2784835"/>
              <a:ext cx="1669559" cy="1669559"/>
            </a:xfrm>
            <a:prstGeom prst="ellipse">
              <a:avLst/>
            </a:prstGeom>
            <a:solidFill>
              <a:srgbClr val="00A6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3" name="Content Placeholder 2"/>
          <p:cNvSpPr>
            <a:spLocks noGrp="1"/>
          </p:cNvSpPr>
          <p:nvPr>
            <p:ph idx="1"/>
          </p:nvPr>
        </p:nvSpPr>
        <p:spPr>
          <a:xfrm>
            <a:off x="336042" y="1258889"/>
            <a:ext cx="8446874" cy="559520"/>
          </a:xfrm>
        </p:spPr>
        <p:txBody>
          <a:bodyPr>
            <a:normAutofit/>
          </a:bodyPr>
          <a:lstStyle>
            <a:lvl1pPr marL="0" indent="0">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45" name="Content Placeholder 2"/>
          <p:cNvSpPr>
            <a:spLocks noGrp="1"/>
          </p:cNvSpPr>
          <p:nvPr>
            <p:ph idx="17"/>
          </p:nvPr>
        </p:nvSpPr>
        <p:spPr>
          <a:xfrm>
            <a:off x="5118558" y="2078751"/>
            <a:ext cx="2019499" cy="854950"/>
          </a:xfrm>
        </p:spPr>
        <p:txBody>
          <a:bodyPr wrap="square" anchor="t">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37" name="Text Placeholder 6"/>
          <p:cNvSpPr>
            <a:spLocks noGrp="1"/>
          </p:cNvSpPr>
          <p:nvPr>
            <p:ph type="body" sz="quarter" idx="20"/>
          </p:nvPr>
        </p:nvSpPr>
        <p:spPr>
          <a:xfrm>
            <a:off x="2252638" y="3363095"/>
            <a:ext cx="1150221" cy="686025"/>
          </a:xfrm>
        </p:spPr>
        <p:txBody>
          <a:bodyPr vert="horz" lIns="91440" tIns="45720" rIns="91440" bIns="45720" rtlCol="0">
            <a:noAutofit/>
          </a:bodyPr>
          <a:lstStyle>
            <a:lvl1pPr algn="ctr">
              <a:lnSpc>
                <a:spcPct val="125000"/>
              </a:lnSpc>
              <a:spcBef>
                <a:spcPts val="375"/>
              </a:spcBef>
              <a:defRPr lang="en-US" sz="1500" dirty="0" smtClean="0">
                <a:solidFill>
                  <a:srgbClr val="003B5B"/>
                </a:solidFill>
                <a:latin typeface="+mn-lt"/>
                <a:cs typeface="Gotham Bold" pitchFamily="50" charset="0"/>
              </a:defRPr>
            </a:lvl1pPr>
          </a:lstStyle>
          <a:p>
            <a:pPr lvl="0"/>
            <a:endParaRPr lang="en-US" dirty="0"/>
          </a:p>
        </p:txBody>
      </p:sp>
      <p:sp>
        <p:nvSpPr>
          <p:cNvPr id="38" name="Text Placeholder 6"/>
          <p:cNvSpPr>
            <a:spLocks noGrp="1"/>
          </p:cNvSpPr>
          <p:nvPr>
            <p:ph type="body" sz="quarter" idx="21"/>
          </p:nvPr>
        </p:nvSpPr>
        <p:spPr>
          <a:xfrm>
            <a:off x="3548038" y="2811552"/>
            <a:ext cx="1150221" cy="686025"/>
          </a:xfrm>
        </p:spPr>
        <p:txBody>
          <a:bodyPr vert="horz" lIns="91440" tIns="45720" rIns="91440" bIns="45720" rtlCol="0">
            <a:noAutofit/>
          </a:bodyPr>
          <a:lstStyle>
            <a:lvl1pPr algn="ctr">
              <a:lnSpc>
                <a:spcPct val="125000"/>
              </a:lnSpc>
              <a:spcBef>
                <a:spcPts val="375"/>
              </a:spcBef>
              <a:defRPr lang="en-US" sz="1500" dirty="0" smtClean="0">
                <a:solidFill>
                  <a:srgbClr val="003B5B"/>
                </a:solidFill>
                <a:latin typeface="+mn-lt"/>
                <a:cs typeface="Gotham Bold" pitchFamily="50" charset="0"/>
              </a:defRPr>
            </a:lvl1pPr>
          </a:lstStyle>
          <a:p>
            <a:pPr lvl="0"/>
            <a:endParaRPr lang="en-US" dirty="0"/>
          </a:p>
        </p:txBody>
      </p:sp>
      <p:sp>
        <p:nvSpPr>
          <p:cNvPr id="39" name="Text Placeholder 6"/>
          <p:cNvSpPr>
            <a:spLocks noGrp="1"/>
          </p:cNvSpPr>
          <p:nvPr>
            <p:ph type="body" sz="quarter" idx="22"/>
          </p:nvPr>
        </p:nvSpPr>
        <p:spPr>
          <a:xfrm>
            <a:off x="2268968" y="5039498"/>
            <a:ext cx="1150221" cy="686025"/>
          </a:xfrm>
        </p:spPr>
        <p:txBody>
          <a:bodyPr vert="horz" lIns="91440" tIns="45720" rIns="91440" bIns="45720" rtlCol="0">
            <a:noAutofit/>
          </a:bodyPr>
          <a:lstStyle>
            <a:lvl1pPr algn="ctr">
              <a:lnSpc>
                <a:spcPct val="125000"/>
              </a:lnSpc>
              <a:spcBef>
                <a:spcPts val="375"/>
              </a:spcBef>
              <a:defRPr lang="en-US" sz="1500" dirty="0" smtClean="0">
                <a:solidFill>
                  <a:srgbClr val="003B5B"/>
                </a:solidFill>
                <a:latin typeface="+mn-lt"/>
                <a:cs typeface="Gotham Bold" pitchFamily="50" charset="0"/>
              </a:defRPr>
            </a:lvl1pPr>
          </a:lstStyle>
          <a:p>
            <a:pPr lvl="0"/>
            <a:endParaRPr lang="en-US" dirty="0"/>
          </a:p>
        </p:txBody>
      </p:sp>
      <p:sp>
        <p:nvSpPr>
          <p:cNvPr id="40" name="Text Placeholder 6"/>
          <p:cNvSpPr>
            <a:spLocks noGrp="1"/>
          </p:cNvSpPr>
          <p:nvPr>
            <p:ph type="body" sz="quarter" idx="23"/>
          </p:nvPr>
        </p:nvSpPr>
        <p:spPr>
          <a:xfrm>
            <a:off x="3564368" y="4564155"/>
            <a:ext cx="1150221" cy="686025"/>
          </a:xfrm>
        </p:spPr>
        <p:txBody>
          <a:bodyPr vert="horz" lIns="91440" tIns="45720" rIns="91440" bIns="45720" rtlCol="0">
            <a:noAutofit/>
          </a:bodyPr>
          <a:lstStyle>
            <a:lvl1pPr algn="ctr">
              <a:lnSpc>
                <a:spcPct val="125000"/>
              </a:lnSpc>
              <a:spcBef>
                <a:spcPts val="375"/>
              </a:spcBef>
              <a:defRPr lang="en-US" sz="1500" dirty="0" smtClean="0">
                <a:solidFill>
                  <a:srgbClr val="00A6B9"/>
                </a:solidFill>
                <a:latin typeface="+mn-lt"/>
                <a:cs typeface="Gotham Bold" pitchFamily="50" charset="0"/>
              </a:defRPr>
            </a:lvl1pPr>
          </a:lstStyle>
          <a:p>
            <a:pPr lvl="0"/>
            <a:endParaRPr lang="en-US" dirty="0"/>
          </a:p>
        </p:txBody>
      </p:sp>
      <p:sp>
        <p:nvSpPr>
          <p:cNvPr id="76" name="Oval 75"/>
          <p:cNvSpPr/>
          <p:nvPr userDrawn="1"/>
        </p:nvSpPr>
        <p:spPr>
          <a:xfrm>
            <a:off x="4987551" y="4512486"/>
            <a:ext cx="86644" cy="115525"/>
          </a:xfrm>
          <a:prstGeom prst="ellipse">
            <a:avLst/>
          </a:prstGeom>
          <a:solidFill>
            <a:schemeClr val="bg1"/>
          </a:solidFill>
          <a:ln w="28575">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7" name="Oval 76"/>
          <p:cNvSpPr/>
          <p:nvPr userDrawn="1"/>
        </p:nvSpPr>
        <p:spPr>
          <a:xfrm>
            <a:off x="4987551" y="3396664"/>
            <a:ext cx="86644" cy="115525"/>
          </a:xfrm>
          <a:prstGeom prst="ellipse">
            <a:avLst/>
          </a:prstGeom>
          <a:solidFill>
            <a:schemeClr val="bg1"/>
          </a:solidFill>
          <a:ln w="28575">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9" name="Oval 78"/>
          <p:cNvSpPr/>
          <p:nvPr userDrawn="1"/>
        </p:nvSpPr>
        <p:spPr>
          <a:xfrm>
            <a:off x="4987551" y="2280842"/>
            <a:ext cx="86644" cy="115525"/>
          </a:xfrm>
          <a:prstGeom prst="ellipse">
            <a:avLst/>
          </a:prstGeom>
          <a:solidFill>
            <a:schemeClr val="bg1"/>
          </a:solidFill>
          <a:ln w="28575">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0" name="Oval 79"/>
          <p:cNvSpPr/>
          <p:nvPr userDrawn="1"/>
        </p:nvSpPr>
        <p:spPr>
          <a:xfrm>
            <a:off x="4987551" y="5628307"/>
            <a:ext cx="86644" cy="115525"/>
          </a:xfrm>
          <a:prstGeom prst="ellipse">
            <a:avLst/>
          </a:prstGeom>
          <a:solidFill>
            <a:schemeClr val="bg1"/>
          </a:solidFill>
          <a:ln w="28575">
            <a:solidFill>
              <a:srgbClr val="003B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4" name="Oval 83"/>
          <p:cNvSpPr/>
          <p:nvPr userDrawn="1"/>
        </p:nvSpPr>
        <p:spPr>
          <a:xfrm>
            <a:off x="4442459" y="5427264"/>
            <a:ext cx="220796" cy="294394"/>
          </a:xfrm>
          <a:prstGeom prst="ellipse">
            <a:avLst/>
          </a:prstGeom>
          <a:solidFill>
            <a:schemeClr val="bg1"/>
          </a:solidFill>
          <a:ln w="28575">
            <a:solidFill>
              <a:srgbClr val="00A6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86" name="Content Placeholder 2"/>
          <p:cNvSpPr>
            <a:spLocks noGrp="1"/>
          </p:cNvSpPr>
          <p:nvPr>
            <p:ph idx="24"/>
          </p:nvPr>
        </p:nvSpPr>
        <p:spPr>
          <a:xfrm>
            <a:off x="5118558" y="3202701"/>
            <a:ext cx="2019499" cy="854950"/>
          </a:xfrm>
        </p:spPr>
        <p:txBody>
          <a:bodyPr wrap="square" anchor="t">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87" name="Content Placeholder 2"/>
          <p:cNvSpPr>
            <a:spLocks noGrp="1"/>
          </p:cNvSpPr>
          <p:nvPr>
            <p:ph idx="25"/>
          </p:nvPr>
        </p:nvSpPr>
        <p:spPr>
          <a:xfrm>
            <a:off x="5118558" y="4313951"/>
            <a:ext cx="2019499" cy="854950"/>
          </a:xfrm>
        </p:spPr>
        <p:txBody>
          <a:bodyPr wrap="square" anchor="t">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88" name="Content Placeholder 2"/>
          <p:cNvSpPr>
            <a:spLocks noGrp="1"/>
          </p:cNvSpPr>
          <p:nvPr>
            <p:ph idx="26"/>
          </p:nvPr>
        </p:nvSpPr>
        <p:spPr>
          <a:xfrm>
            <a:off x="5118558" y="5437901"/>
            <a:ext cx="2019499" cy="854950"/>
          </a:xfrm>
        </p:spPr>
        <p:txBody>
          <a:bodyPr wrap="square" anchor="t">
            <a:noAutofit/>
          </a:bodyPr>
          <a:lstStyle>
            <a:lvl1pPr marL="0" indent="0" algn="l">
              <a:lnSpc>
                <a:spcPct val="125000"/>
              </a:lnSpc>
              <a:spcBef>
                <a:spcPts val="375"/>
              </a:spcBef>
              <a:buFontTx/>
              <a:buNone/>
              <a:defRPr sz="1500">
                <a:solidFill>
                  <a:schemeClr val="tx1"/>
                </a:solidFill>
                <a:latin typeface="+mn-lt"/>
                <a:cs typeface="Gotham Book" pitchFamily="50" charset="0"/>
              </a:defRPr>
            </a:lvl1pPr>
            <a:lvl2pPr marL="0" indent="0">
              <a:buFontTx/>
              <a:buNone/>
              <a:defRPr sz="900">
                <a:solidFill>
                  <a:schemeClr val="tx1"/>
                </a:solidFill>
                <a:latin typeface="Gotham Book" pitchFamily="50" charset="0"/>
                <a:cs typeface="Gotham Book" pitchFamily="50" charset="0"/>
              </a:defRPr>
            </a:lvl2pPr>
            <a:lvl3pPr marL="0" indent="0">
              <a:buFontTx/>
              <a:buNone/>
              <a:defRPr sz="900">
                <a:solidFill>
                  <a:schemeClr val="tx1"/>
                </a:solidFill>
                <a:latin typeface="Gotham Book" pitchFamily="50" charset="0"/>
                <a:cs typeface="Gotham Book" pitchFamily="50" charset="0"/>
              </a:defRPr>
            </a:lvl3pPr>
            <a:lvl4pPr marL="0" indent="0">
              <a:buFontTx/>
              <a:buNone/>
              <a:defRPr sz="900">
                <a:solidFill>
                  <a:schemeClr val="tx1"/>
                </a:solidFill>
                <a:latin typeface="Gotham Book" pitchFamily="50" charset="0"/>
                <a:cs typeface="Gotham Book" pitchFamily="50" charset="0"/>
              </a:defRPr>
            </a:lvl4pPr>
            <a:lvl5pPr marL="0" indent="0">
              <a:buFontTx/>
              <a:buNone/>
              <a:defRPr sz="900">
                <a:solidFill>
                  <a:schemeClr val="tx1"/>
                </a:solidFill>
                <a:latin typeface="Gotham Book" pitchFamily="50" charset="0"/>
                <a:cs typeface="Gotham Book" pitchFamily="50" charset="0"/>
              </a:defRPr>
            </a:lvl5pPr>
          </a:lstStyle>
          <a:p>
            <a:pPr lvl="0"/>
            <a:r>
              <a:rPr lang="en-US" dirty="0"/>
              <a:t>Edit Master text styles</a:t>
            </a:r>
          </a:p>
        </p:txBody>
      </p:sp>
      <p:sp>
        <p:nvSpPr>
          <p:cNvPr id="33" name="Title 1"/>
          <p:cNvSpPr>
            <a:spLocks noGrp="1"/>
          </p:cNvSpPr>
          <p:nvPr>
            <p:ph type="title"/>
          </p:nvPr>
        </p:nvSpPr>
        <p:spPr>
          <a:xfrm>
            <a:off x="1330452" y="179870"/>
            <a:ext cx="6213348" cy="753047"/>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6446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estion">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6978811" y="6356351"/>
            <a:ext cx="2057400" cy="365125"/>
          </a:xfrm>
          <a:prstGeom prst="rect">
            <a:avLst/>
          </a:prstGeom>
        </p:spPr>
        <p:txBody>
          <a:bodyPr/>
          <a:lstStyle/>
          <a:p>
            <a:fld id="{DF4F59E0-C37A-49BE-8088-A1C38DD51BF7}" type="slidenum">
              <a:rPr lang="en-US" smtClean="0"/>
              <a:t>‹#›</a:t>
            </a:fld>
            <a:endParaRPr lang="en-US" dirty="0"/>
          </a:p>
        </p:txBody>
      </p:sp>
      <p:sp>
        <p:nvSpPr>
          <p:cNvPr id="7" name="Picture Placeholder 6"/>
          <p:cNvSpPr>
            <a:spLocks noGrp="1"/>
          </p:cNvSpPr>
          <p:nvPr>
            <p:ph type="pic" sz="quarter" idx="13"/>
          </p:nvPr>
        </p:nvSpPr>
        <p:spPr>
          <a:xfrm>
            <a:off x="6105906" y="989645"/>
            <a:ext cx="2914650" cy="5879592"/>
          </a:xfrm>
        </p:spPr>
        <p:txBody>
          <a:bodyPr/>
          <a:lstStyle/>
          <a:p>
            <a:endParaRPr lang="en-US" dirty="0"/>
          </a:p>
        </p:txBody>
      </p:sp>
      <p:sp>
        <p:nvSpPr>
          <p:cNvPr id="11" name="Text Placeholder 10"/>
          <p:cNvSpPr>
            <a:spLocks noGrp="1"/>
          </p:cNvSpPr>
          <p:nvPr>
            <p:ph type="body" sz="quarter" idx="14"/>
          </p:nvPr>
        </p:nvSpPr>
        <p:spPr>
          <a:xfrm>
            <a:off x="336043" y="1258890"/>
            <a:ext cx="5661986" cy="5063534"/>
          </a:xfrm>
        </p:spPr>
        <p:txBody>
          <a:bodyPr vert="horz" lIns="91440" tIns="45720" rIns="91440" bIns="45720" rtlCol="0">
            <a:noAutofit/>
          </a:bodyPr>
          <a:lstStyle>
            <a:lvl1pPr marL="257175" indent="-257175">
              <a:lnSpc>
                <a:spcPct val="125000"/>
              </a:lnSpc>
              <a:spcBef>
                <a:spcPts val="375"/>
              </a:spcBef>
              <a:buFont typeface="+mj-lt"/>
              <a:buAutoNum type="alphaLcParenR"/>
              <a:defRPr lang="en-US" sz="1500" b="0" smtClean="0">
                <a:latin typeface="+mn-lt"/>
                <a:cs typeface="Gotham Book" pitchFamily="50" charset="0"/>
              </a:defRPr>
            </a:lvl1pPr>
            <a:lvl2pPr marL="685800" indent="-342900">
              <a:buFont typeface="+mj-lt"/>
              <a:buAutoNum type="alphaLcParenR"/>
              <a:defRPr lang="en-US" sz="1350" smtClean="0">
                <a:latin typeface="Gotham Book" pitchFamily="50" charset="0"/>
                <a:cs typeface="Gotham Book" pitchFamily="50" charset="0"/>
              </a:defRPr>
            </a:lvl2pPr>
            <a:lvl3pPr marL="1028700" indent="-342900">
              <a:buFont typeface="+mj-lt"/>
              <a:buAutoNum type="alphaLcParenR"/>
              <a:defRPr lang="en-US" sz="1350" smtClean="0">
                <a:latin typeface="Gotham Book" pitchFamily="50" charset="0"/>
                <a:cs typeface="Gotham Book" pitchFamily="50" charset="0"/>
              </a:defRPr>
            </a:lvl3pPr>
            <a:lvl4pPr marL="1285875" indent="-257175">
              <a:buFont typeface="+mj-lt"/>
              <a:buAutoNum type="alphaLcParenR"/>
              <a:defRPr lang="en-US" sz="1350" smtClean="0">
                <a:latin typeface="Gotham Book" pitchFamily="50" charset="0"/>
                <a:cs typeface="Gotham Book" pitchFamily="50" charset="0"/>
              </a:defRPr>
            </a:lvl4pPr>
            <a:lvl5pPr marL="1628775" indent="-257175">
              <a:buFont typeface="+mj-lt"/>
              <a:buAutoNum type="alphaLcParenR"/>
              <a:defRPr lang="en-US" sz="1350">
                <a:latin typeface="Gotham Book" pitchFamily="50" charset="0"/>
                <a:cs typeface="Gotham Book" pitchFamily="50" charset="0"/>
              </a:defRPr>
            </a:lvl5pPr>
          </a:lstStyle>
          <a:p>
            <a:pPr lvl="0">
              <a:buFont typeface="Arial" panose="020B0604020202020204" pitchFamily="34" charset="0"/>
            </a:pPr>
            <a:endParaRPr lang="en-US" dirty="0"/>
          </a:p>
        </p:txBody>
      </p:sp>
      <p:sp>
        <p:nvSpPr>
          <p:cNvPr id="8" name="Title 1"/>
          <p:cNvSpPr>
            <a:spLocks noGrp="1"/>
          </p:cNvSpPr>
          <p:nvPr>
            <p:ph type="title"/>
          </p:nvPr>
        </p:nvSpPr>
        <p:spPr>
          <a:xfrm>
            <a:off x="1330452" y="237745"/>
            <a:ext cx="6213348" cy="753047"/>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566552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6978811" y="6356351"/>
            <a:ext cx="2057400" cy="365125"/>
          </a:xfrm>
          <a:prstGeom prst="rect">
            <a:avLst/>
          </a:prstGeom>
        </p:spPr>
        <p:txBody>
          <a:bodyPr/>
          <a:lstStyle/>
          <a:p>
            <a:fld id="{005457D8-61AE-44B2-B394-BE3EA9F4E490}" type="slidenum">
              <a:rPr lang="en-US" smtClean="0"/>
              <a:t>‹#›</a:t>
            </a:fld>
            <a:endParaRPr lang="en-US"/>
          </a:p>
        </p:txBody>
      </p:sp>
    </p:spTree>
    <p:extLst>
      <p:ext uri="{BB962C8B-B14F-4D97-AF65-F5344CB8AC3E}">
        <p14:creationId xmlns:p14="http://schemas.microsoft.com/office/powerpoint/2010/main" val="1452123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ull Page">
    <p:spTree>
      <p:nvGrpSpPr>
        <p:cNvPr id="1" name=""/>
        <p:cNvGrpSpPr/>
        <p:nvPr/>
      </p:nvGrpSpPr>
      <p:grpSpPr>
        <a:xfrm>
          <a:off x="0" y="0"/>
          <a:ext cx="0" cy="0"/>
          <a:chOff x="0" y="0"/>
          <a:chExt cx="0" cy="0"/>
        </a:xfrm>
      </p:grpSpPr>
      <p:sp>
        <p:nvSpPr>
          <p:cNvPr id="259" name="Freeform 1682"/>
          <p:cNvSpPr>
            <a:spLocks/>
          </p:cNvSpPr>
          <p:nvPr userDrawn="1"/>
        </p:nvSpPr>
        <p:spPr bwMode="auto">
          <a:xfrm flipH="1">
            <a:off x="6380163" y="615952"/>
            <a:ext cx="1014412" cy="1895475"/>
          </a:xfrm>
          <a:custGeom>
            <a:avLst/>
            <a:gdLst/>
            <a:ahLst/>
            <a:cxnLst>
              <a:cxn ang="0">
                <a:pos x="0" y="0"/>
              </a:cxn>
              <a:cxn ang="0">
                <a:pos x="38" y="110"/>
              </a:cxn>
              <a:cxn ang="0">
                <a:pos x="78" y="216"/>
              </a:cxn>
              <a:cxn ang="0">
                <a:pos x="106" y="304"/>
              </a:cxn>
              <a:cxn ang="0">
                <a:pos x="136" y="398"/>
              </a:cxn>
              <a:cxn ang="0">
                <a:pos x="164" y="506"/>
              </a:cxn>
              <a:cxn ang="0">
                <a:pos x="206" y="672"/>
              </a:cxn>
              <a:cxn ang="0">
                <a:pos x="236" y="788"/>
              </a:cxn>
              <a:cxn ang="0">
                <a:pos x="272" y="990"/>
              </a:cxn>
              <a:cxn ang="0">
                <a:pos x="286" y="1086"/>
              </a:cxn>
              <a:cxn ang="0">
                <a:pos x="302" y="1194"/>
              </a:cxn>
              <a:cxn ang="0">
                <a:pos x="638" y="1194"/>
              </a:cxn>
              <a:cxn ang="0">
                <a:pos x="624" y="1142"/>
              </a:cxn>
              <a:cxn ang="0">
                <a:pos x="598" y="1060"/>
              </a:cxn>
              <a:cxn ang="0">
                <a:pos x="572" y="980"/>
              </a:cxn>
              <a:cxn ang="0">
                <a:pos x="548" y="912"/>
              </a:cxn>
              <a:cxn ang="0">
                <a:pos x="494" y="784"/>
              </a:cxn>
              <a:cxn ang="0">
                <a:pos x="456" y="698"/>
              </a:cxn>
              <a:cxn ang="0">
                <a:pos x="424" y="626"/>
              </a:cxn>
              <a:cxn ang="0">
                <a:pos x="378" y="532"/>
              </a:cxn>
              <a:cxn ang="0">
                <a:pos x="340" y="470"/>
              </a:cxn>
              <a:cxn ang="0">
                <a:pos x="306" y="414"/>
              </a:cxn>
              <a:cxn ang="0">
                <a:pos x="268" y="342"/>
              </a:cxn>
              <a:cxn ang="0">
                <a:pos x="228" y="286"/>
              </a:cxn>
              <a:cxn ang="0">
                <a:pos x="174" y="210"/>
              </a:cxn>
              <a:cxn ang="0">
                <a:pos x="122" y="140"/>
              </a:cxn>
              <a:cxn ang="0">
                <a:pos x="58" y="52"/>
              </a:cxn>
              <a:cxn ang="0">
                <a:pos x="30" y="20"/>
              </a:cxn>
              <a:cxn ang="0">
                <a:pos x="0" y="0"/>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w="9525" cap="flat" cmpd="sng">
            <a:noFill/>
            <a:prstDash val="solid"/>
            <a:round/>
            <a:headEnd type="none" w="med" len="med"/>
            <a:tailEnd type="none" w="med" len="med"/>
          </a:ln>
          <a:effectLst/>
        </p:spPr>
        <p:txBody>
          <a:bodyPr wrap="none" anchor="ctr"/>
          <a:lstStyle/>
          <a:p>
            <a:pPr>
              <a:spcBef>
                <a:spcPct val="50000"/>
              </a:spcBef>
              <a:buFontTx/>
              <a:buChar char="•"/>
              <a:defRPr/>
            </a:pPr>
            <a:endParaRPr lang="en-US" sz="975" b="0" dirty="0"/>
          </a:p>
        </p:txBody>
      </p:sp>
      <p:sp>
        <p:nvSpPr>
          <p:cNvPr id="260" name="Freeform 1683"/>
          <p:cNvSpPr>
            <a:spLocks/>
          </p:cNvSpPr>
          <p:nvPr userDrawn="1"/>
        </p:nvSpPr>
        <p:spPr bwMode="auto">
          <a:xfrm flipH="1">
            <a:off x="7410450" y="3175"/>
            <a:ext cx="712788" cy="584200"/>
          </a:xfrm>
          <a:custGeom>
            <a:avLst/>
            <a:gdLst/>
            <a:ahLst/>
            <a:cxnLst>
              <a:cxn ang="0">
                <a:pos x="448" y="372"/>
              </a:cxn>
              <a:cxn ang="0">
                <a:pos x="388" y="302"/>
              </a:cxn>
              <a:cxn ang="0">
                <a:pos x="280" y="208"/>
              </a:cxn>
              <a:cxn ang="0">
                <a:pos x="210" y="142"/>
              </a:cxn>
              <a:cxn ang="0">
                <a:pos x="140" y="94"/>
              </a:cxn>
              <a:cxn ang="0">
                <a:pos x="64" y="44"/>
              </a:cxn>
              <a:cxn ang="0">
                <a:pos x="0" y="0"/>
              </a:cxn>
              <a:cxn ang="0">
                <a:pos x="280" y="0"/>
              </a:cxn>
              <a:cxn ang="0">
                <a:pos x="300" y="36"/>
              </a:cxn>
              <a:cxn ang="0">
                <a:pos x="324" y="82"/>
              </a:cxn>
              <a:cxn ang="0">
                <a:pos x="346" y="134"/>
              </a:cxn>
              <a:cxn ang="0">
                <a:pos x="378" y="206"/>
              </a:cxn>
              <a:cxn ang="0">
                <a:pos x="408" y="264"/>
              </a:cxn>
              <a:cxn ang="0">
                <a:pos x="434" y="334"/>
              </a:cxn>
              <a:cxn ang="0">
                <a:pos x="448" y="372"/>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w="9525" cap="flat" cmpd="sng">
            <a:noFill/>
            <a:prstDash val="solid"/>
            <a:round/>
            <a:headEnd type="none" w="med" len="med"/>
            <a:tailEnd type="none" w="med" len="med"/>
          </a:ln>
          <a:effectLst/>
        </p:spPr>
        <p:txBody>
          <a:bodyPr wrap="none" anchor="ctr"/>
          <a:lstStyle/>
          <a:p>
            <a:pPr>
              <a:spcBef>
                <a:spcPct val="50000"/>
              </a:spcBef>
              <a:buFontTx/>
              <a:buChar char="•"/>
              <a:defRPr/>
            </a:pPr>
            <a:endParaRPr lang="en-US" sz="975" b="0" dirty="0"/>
          </a:p>
        </p:txBody>
      </p:sp>
      <p:sp>
        <p:nvSpPr>
          <p:cNvPr id="265" name="Line 1086"/>
          <p:cNvSpPr>
            <a:spLocks noChangeShapeType="1"/>
          </p:cNvSpPr>
          <p:nvPr userDrawn="1"/>
        </p:nvSpPr>
        <p:spPr bwMode="auto">
          <a:xfrm>
            <a:off x="484189" y="617540"/>
            <a:ext cx="1587" cy="1587"/>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266" name="Line 1087"/>
          <p:cNvSpPr>
            <a:spLocks noChangeShapeType="1"/>
          </p:cNvSpPr>
          <p:nvPr userDrawn="1"/>
        </p:nvSpPr>
        <p:spPr bwMode="auto">
          <a:xfrm>
            <a:off x="484189" y="617540"/>
            <a:ext cx="1587" cy="1587"/>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267" name="Rectangle 1088"/>
          <p:cNvSpPr>
            <a:spLocks noChangeArrowheads="1"/>
          </p:cNvSpPr>
          <p:nvPr userDrawn="1"/>
        </p:nvSpPr>
        <p:spPr bwMode="auto">
          <a:xfrm>
            <a:off x="484189" y="617540"/>
            <a:ext cx="1587" cy="1587"/>
          </a:xfrm>
          <a:prstGeom prst="rect">
            <a:avLst/>
          </a:prstGeom>
          <a:solidFill>
            <a:srgbClr val="000000"/>
          </a:solidFill>
          <a:ln w="9525">
            <a:noFill/>
            <a:miter lim="800000"/>
            <a:headEnd/>
            <a:tailEnd/>
          </a:ln>
        </p:spPr>
        <p:txBody>
          <a:bodyPr/>
          <a:lstStyle/>
          <a:p>
            <a:pPr>
              <a:spcBef>
                <a:spcPct val="50000"/>
              </a:spcBef>
              <a:buFontTx/>
              <a:buChar char="•"/>
              <a:defRPr/>
            </a:pPr>
            <a:endParaRPr lang="en-US" sz="975" b="0" dirty="0"/>
          </a:p>
        </p:txBody>
      </p:sp>
      <p:sp>
        <p:nvSpPr>
          <p:cNvPr id="268" name="Rectangle 1089"/>
          <p:cNvSpPr>
            <a:spLocks noChangeArrowheads="1"/>
          </p:cNvSpPr>
          <p:nvPr userDrawn="1"/>
        </p:nvSpPr>
        <p:spPr bwMode="auto">
          <a:xfrm>
            <a:off x="484189" y="617540"/>
            <a:ext cx="1587" cy="1587"/>
          </a:xfrm>
          <a:prstGeom prst="rect">
            <a:avLst/>
          </a:prstGeom>
          <a:noFill/>
          <a:ln w="9525">
            <a:noFill/>
            <a:miter lim="800000"/>
            <a:headEnd/>
            <a:tailEnd/>
          </a:ln>
        </p:spPr>
        <p:txBody>
          <a:bodyPr/>
          <a:lstStyle/>
          <a:p>
            <a:pPr>
              <a:spcBef>
                <a:spcPct val="50000"/>
              </a:spcBef>
              <a:buFontTx/>
              <a:buChar char="•"/>
              <a:defRPr/>
            </a:pPr>
            <a:endParaRPr lang="en-US" sz="975" b="0" dirty="0"/>
          </a:p>
        </p:txBody>
      </p:sp>
      <p:sp>
        <p:nvSpPr>
          <p:cNvPr id="269" name="Freeform 1098"/>
          <p:cNvSpPr>
            <a:spLocks/>
          </p:cNvSpPr>
          <p:nvPr userDrawn="1"/>
        </p:nvSpPr>
        <p:spPr bwMode="auto">
          <a:xfrm>
            <a:off x="487364" y="617540"/>
            <a:ext cx="3175" cy="1587"/>
          </a:xfrm>
          <a:custGeom>
            <a:avLst/>
            <a:gdLst/>
            <a:ahLst/>
            <a:cxnLst>
              <a:cxn ang="0">
                <a:pos x="0" y="0"/>
              </a:cxn>
              <a:cxn ang="0">
                <a:pos x="2" y="0"/>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2" y="0"/>
              </a:cxn>
              <a:cxn ang="0">
                <a:pos x="2" y="0"/>
              </a:cxn>
              <a:cxn ang="0">
                <a:pos x="2" y="0"/>
              </a:cxn>
              <a:cxn ang="0">
                <a:pos x="0" y="0"/>
              </a:cxn>
              <a:cxn ang="0">
                <a:pos x="0" y="0"/>
              </a:cxn>
              <a:cxn ang="0">
                <a:pos x="0" y="0"/>
              </a:cxn>
            </a:cxnLst>
            <a:rect l="0" t="0" r="r" b="b"/>
            <a:pathLst>
              <a:path w="2">
                <a:moveTo>
                  <a:pt x="0" y="0"/>
                </a:moveTo>
                <a:lnTo>
                  <a:pt x="2" y="0"/>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2" y="0"/>
                </a:lnTo>
                <a:lnTo>
                  <a:pt x="2" y="0"/>
                </a:lnTo>
                <a:lnTo>
                  <a:pt x="2"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270" name="Freeform 1115"/>
          <p:cNvSpPr>
            <a:spLocks/>
          </p:cNvSpPr>
          <p:nvPr userDrawn="1"/>
        </p:nvSpPr>
        <p:spPr bwMode="auto">
          <a:xfrm>
            <a:off x="458789" y="473075"/>
            <a:ext cx="3175" cy="3175"/>
          </a:xfrm>
          <a:custGeom>
            <a:avLst/>
            <a:gdLst/>
            <a:ahLst/>
            <a:cxnLst>
              <a:cxn ang="0">
                <a:pos x="0" y="2"/>
              </a:cxn>
              <a:cxn ang="0">
                <a:pos x="0" y="2"/>
              </a:cxn>
              <a:cxn ang="0">
                <a:pos x="0" y="2"/>
              </a:cxn>
              <a:cxn ang="0">
                <a:pos x="0" y="2"/>
              </a:cxn>
              <a:cxn ang="0">
                <a:pos x="0" y="2"/>
              </a:cxn>
              <a:cxn ang="0">
                <a:pos x="0" y="2"/>
              </a:cxn>
              <a:cxn ang="0">
                <a:pos x="2" y="2"/>
              </a:cxn>
              <a:cxn ang="0">
                <a:pos x="2" y="2"/>
              </a:cxn>
              <a:cxn ang="0">
                <a:pos x="2" y="0"/>
              </a:cxn>
              <a:cxn ang="0">
                <a:pos x="0" y="2"/>
              </a:cxn>
              <a:cxn ang="0">
                <a:pos x="0" y="2"/>
              </a:cxn>
              <a:cxn ang="0">
                <a:pos x="0" y="2"/>
              </a:cxn>
              <a:cxn ang="0">
                <a:pos x="0" y="2"/>
              </a:cxn>
              <a:cxn ang="0">
                <a:pos x="0" y="2"/>
              </a:cxn>
              <a:cxn ang="0">
                <a:pos x="2" y="2"/>
              </a:cxn>
              <a:cxn ang="0">
                <a:pos x="2" y="2"/>
              </a:cxn>
              <a:cxn ang="0">
                <a:pos x="2" y="2"/>
              </a:cxn>
              <a:cxn ang="0">
                <a:pos x="2" y="2"/>
              </a:cxn>
              <a:cxn ang="0">
                <a:pos x="2" y="2"/>
              </a:cxn>
              <a:cxn ang="0">
                <a:pos x="2" y="2"/>
              </a:cxn>
              <a:cxn ang="0">
                <a:pos x="0" y="2"/>
              </a:cxn>
              <a:cxn ang="0">
                <a:pos x="0" y="2"/>
              </a:cxn>
              <a:cxn ang="0">
                <a:pos x="0" y="2"/>
              </a:cxn>
              <a:cxn ang="0">
                <a:pos x="0" y="2"/>
              </a:cxn>
              <a:cxn ang="0">
                <a:pos x="0" y="2"/>
              </a:cxn>
              <a:cxn ang="0">
                <a:pos x="0" y="2"/>
              </a:cxn>
              <a:cxn ang="0">
                <a:pos x="0" y="2"/>
              </a:cxn>
              <a:cxn ang="0">
                <a:pos x="2" y="2"/>
              </a:cxn>
              <a:cxn ang="0">
                <a:pos x="0" y="2"/>
              </a:cxn>
              <a:cxn ang="0">
                <a:pos x="2" y="2"/>
              </a:cxn>
              <a:cxn ang="0">
                <a:pos x="2" y="2"/>
              </a:cxn>
              <a:cxn ang="0">
                <a:pos x="2" y="2"/>
              </a:cxn>
              <a:cxn ang="0">
                <a:pos x="0" y="2"/>
              </a:cxn>
              <a:cxn ang="0">
                <a:pos x="0" y="2"/>
              </a:cxn>
            </a:cxnLst>
            <a:rect l="0" t="0" r="r" b="b"/>
            <a:pathLst>
              <a:path w="2" h="2">
                <a:moveTo>
                  <a:pt x="0" y="2"/>
                </a:move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2" y="0"/>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2" y="2"/>
                </a:lnTo>
                <a:lnTo>
                  <a:pt x="2" y="2"/>
                </a:lnTo>
                <a:lnTo>
                  <a:pt x="2" y="2"/>
                </a:lnTo>
                <a:lnTo>
                  <a:pt x="2" y="2"/>
                </a:lnTo>
                <a:lnTo>
                  <a:pt x="0" y="2"/>
                </a:lnTo>
                <a:lnTo>
                  <a:pt x="2" y="2"/>
                </a:lnTo>
                <a:lnTo>
                  <a:pt x="2"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0" y="2"/>
                </a:lnTo>
                <a:lnTo>
                  <a:pt x="2" y="2"/>
                </a:lnTo>
                <a:lnTo>
                  <a:pt x="2" y="2"/>
                </a:lnTo>
                <a:lnTo>
                  <a:pt x="2" y="2"/>
                </a:lnTo>
                <a:lnTo>
                  <a:pt x="2" y="2"/>
                </a:lnTo>
                <a:lnTo>
                  <a:pt x="2" y="2"/>
                </a:lnTo>
                <a:lnTo>
                  <a:pt x="2" y="2"/>
                </a:lnTo>
                <a:lnTo>
                  <a:pt x="2" y="2"/>
                </a:lnTo>
                <a:lnTo>
                  <a:pt x="0"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271" name="Freeform 1120"/>
          <p:cNvSpPr>
            <a:spLocks/>
          </p:cNvSpPr>
          <p:nvPr userDrawn="1"/>
        </p:nvSpPr>
        <p:spPr bwMode="auto">
          <a:xfrm>
            <a:off x="458789" y="463552"/>
            <a:ext cx="3175" cy="3175"/>
          </a:xfrm>
          <a:custGeom>
            <a:avLst/>
            <a:gdLst/>
            <a:ahLst/>
            <a:cxnLst>
              <a:cxn ang="0">
                <a:pos x="0" y="0"/>
              </a:cxn>
              <a:cxn ang="0">
                <a:pos x="0" y="2"/>
              </a:cxn>
              <a:cxn ang="0">
                <a:pos x="0" y="2"/>
              </a:cxn>
              <a:cxn ang="0">
                <a:pos x="0" y="2"/>
              </a:cxn>
              <a:cxn ang="0">
                <a:pos x="2" y="2"/>
              </a:cxn>
              <a:cxn ang="0">
                <a:pos x="2" y="0"/>
              </a:cxn>
              <a:cxn ang="0">
                <a:pos x="2" y="0"/>
              </a:cxn>
              <a:cxn ang="0">
                <a:pos x="2" y="0"/>
              </a:cxn>
              <a:cxn ang="0">
                <a:pos x="0" y="0"/>
              </a:cxn>
              <a:cxn ang="0">
                <a:pos x="0" y="2"/>
              </a:cxn>
              <a:cxn ang="0">
                <a:pos x="0" y="2"/>
              </a:cxn>
              <a:cxn ang="0">
                <a:pos x="2" y="0"/>
              </a:cxn>
              <a:cxn ang="0">
                <a:pos x="2" y="0"/>
              </a:cxn>
              <a:cxn ang="0">
                <a:pos x="2" y="0"/>
              </a:cxn>
              <a:cxn ang="0">
                <a:pos x="2" y="2"/>
              </a:cxn>
              <a:cxn ang="0">
                <a:pos x="0" y="2"/>
              </a:cxn>
              <a:cxn ang="0">
                <a:pos x="0" y="2"/>
              </a:cxn>
              <a:cxn ang="0">
                <a:pos x="0" y="2"/>
              </a:cxn>
              <a:cxn ang="0">
                <a:pos x="0" y="2"/>
              </a:cxn>
              <a:cxn ang="0">
                <a:pos x="0" y="2"/>
              </a:cxn>
              <a:cxn ang="0">
                <a:pos x="0" y="2"/>
              </a:cxn>
              <a:cxn ang="0">
                <a:pos x="0" y="2"/>
              </a:cxn>
              <a:cxn ang="0">
                <a:pos x="0" y="2"/>
              </a:cxn>
              <a:cxn ang="0">
                <a:pos x="2" y="2"/>
              </a:cxn>
              <a:cxn ang="0">
                <a:pos x="0" y="2"/>
              </a:cxn>
              <a:cxn ang="0">
                <a:pos x="0" y="2"/>
              </a:cxn>
              <a:cxn ang="0">
                <a:pos x="2" y="2"/>
              </a:cxn>
              <a:cxn ang="0">
                <a:pos x="2" y="2"/>
              </a:cxn>
              <a:cxn ang="0">
                <a:pos x="2" y="0"/>
              </a:cxn>
              <a:cxn ang="0">
                <a:pos x="0" y="0"/>
              </a:cxn>
              <a:cxn ang="0">
                <a:pos x="0" y="0"/>
              </a:cxn>
            </a:cxnLst>
            <a:rect l="0" t="0" r="r" b="b"/>
            <a:pathLst>
              <a:path w="2" h="2">
                <a:moveTo>
                  <a:pt x="0" y="0"/>
                </a:moveTo>
                <a:lnTo>
                  <a:pt x="0" y="2"/>
                </a:lnTo>
                <a:lnTo>
                  <a:pt x="0" y="2"/>
                </a:lnTo>
                <a:lnTo>
                  <a:pt x="0" y="2"/>
                </a:lnTo>
                <a:lnTo>
                  <a:pt x="2" y="2"/>
                </a:lnTo>
                <a:lnTo>
                  <a:pt x="2" y="0"/>
                </a:lnTo>
                <a:lnTo>
                  <a:pt x="2" y="0"/>
                </a:lnTo>
                <a:lnTo>
                  <a:pt x="2" y="0"/>
                </a:lnTo>
                <a:lnTo>
                  <a:pt x="0" y="0"/>
                </a:lnTo>
                <a:lnTo>
                  <a:pt x="0" y="2"/>
                </a:lnTo>
                <a:lnTo>
                  <a:pt x="0" y="2"/>
                </a:lnTo>
                <a:lnTo>
                  <a:pt x="2" y="0"/>
                </a:lnTo>
                <a:lnTo>
                  <a:pt x="2" y="0"/>
                </a:lnTo>
                <a:lnTo>
                  <a:pt x="2" y="0"/>
                </a:lnTo>
                <a:lnTo>
                  <a:pt x="2" y="2"/>
                </a:lnTo>
                <a:lnTo>
                  <a:pt x="0" y="2"/>
                </a:lnTo>
                <a:lnTo>
                  <a:pt x="0" y="2"/>
                </a:lnTo>
                <a:lnTo>
                  <a:pt x="0" y="2"/>
                </a:lnTo>
                <a:lnTo>
                  <a:pt x="0" y="2"/>
                </a:lnTo>
                <a:lnTo>
                  <a:pt x="0" y="2"/>
                </a:lnTo>
                <a:lnTo>
                  <a:pt x="0" y="2"/>
                </a:lnTo>
                <a:lnTo>
                  <a:pt x="0" y="2"/>
                </a:lnTo>
                <a:lnTo>
                  <a:pt x="0" y="2"/>
                </a:lnTo>
                <a:lnTo>
                  <a:pt x="2" y="2"/>
                </a:lnTo>
                <a:lnTo>
                  <a:pt x="0" y="2"/>
                </a:lnTo>
                <a:lnTo>
                  <a:pt x="0" y="2"/>
                </a:lnTo>
                <a:lnTo>
                  <a:pt x="2" y="2"/>
                </a:lnTo>
                <a:lnTo>
                  <a:pt x="2" y="2"/>
                </a:lnTo>
                <a:lnTo>
                  <a:pt x="2" y="0"/>
                </a:ln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272" name="Freeform 1134"/>
          <p:cNvSpPr>
            <a:spLocks/>
          </p:cNvSpPr>
          <p:nvPr userDrawn="1"/>
        </p:nvSpPr>
        <p:spPr bwMode="auto">
          <a:xfrm>
            <a:off x="703264" y="514350"/>
            <a:ext cx="3175" cy="6350"/>
          </a:xfrm>
          <a:custGeom>
            <a:avLst/>
            <a:gdLst/>
            <a:ahLst/>
            <a:cxnLst>
              <a:cxn ang="0">
                <a:pos x="2" y="4"/>
              </a:cxn>
              <a:cxn ang="0">
                <a:pos x="2" y="4"/>
              </a:cxn>
              <a:cxn ang="0">
                <a:pos x="2" y="4"/>
              </a:cxn>
              <a:cxn ang="0">
                <a:pos x="2" y="2"/>
              </a:cxn>
              <a:cxn ang="0">
                <a:pos x="2" y="0"/>
              </a:cxn>
              <a:cxn ang="0">
                <a:pos x="2" y="0"/>
              </a:cxn>
              <a:cxn ang="0">
                <a:pos x="2" y="0"/>
              </a:cxn>
              <a:cxn ang="0">
                <a:pos x="0" y="2"/>
              </a:cxn>
              <a:cxn ang="0">
                <a:pos x="2" y="4"/>
              </a:cxn>
              <a:cxn ang="0">
                <a:pos x="2" y="2"/>
              </a:cxn>
              <a:cxn ang="0">
                <a:pos x="2" y="2"/>
              </a:cxn>
              <a:cxn ang="0">
                <a:pos x="2" y="0"/>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2" y="2"/>
              </a:cxn>
              <a:cxn ang="0">
                <a:pos x="0" y="2"/>
              </a:cxn>
              <a:cxn ang="0">
                <a:pos x="2" y="4"/>
              </a:cxn>
            </a:cxnLst>
            <a:rect l="0" t="0" r="r" b="b"/>
            <a:pathLst>
              <a:path w="2" h="4">
                <a:moveTo>
                  <a:pt x="2" y="4"/>
                </a:moveTo>
                <a:lnTo>
                  <a:pt x="2" y="4"/>
                </a:lnTo>
                <a:lnTo>
                  <a:pt x="2" y="4"/>
                </a:lnTo>
                <a:lnTo>
                  <a:pt x="2" y="2"/>
                </a:lnTo>
                <a:lnTo>
                  <a:pt x="2" y="0"/>
                </a:lnTo>
                <a:lnTo>
                  <a:pt x="2" y="0"/>
                </a:lnTo>
                <a:lnTo>
                  <a:pt x="2" y="0"/>
                </a:lnTo>
                <a:lnTo>
                  <a:pt x="0" y="2"/>
                </a:lnTo>
                <a:lnTo>
                  <a:pt x="2" y="4"/>
                </a:lnTo>
                <a:lnTo>
                  <a:pt x="2" y="2"/>
                </a:lnTo>
                <a:lnTo>
                  <a:pt x="2" y="2"/>
                </a:lnTo>
                <a:lnTo>
                  <a:pt x="2" y="0"/>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2" y="2"/>
                </a:lnTo>
                <a:lnTo>
                  <a:pt x="0" y="2"/>
                </a:lnTo>
                <a:lnTo>
                  <a:pt x="2" y="4"/>
                </a:lnTo>
              </a:path>
            </a:pathLst>
          </a:custGeom>
          <a:noFill/>
          <a:ln w="9525">
            <a:noFill/>
            <a:round/>
            <a:headEnd/>
            <a:tailEnd/>
          </a:ln>
        </p:spPr>
        <p:txBody>
          <a:bodyPr/>
          <a:lstStyle/>
          <a:p>
            <a:pPr>
              <a:spcBef>
                <a:spcPct val="50000"/>
              </a:spcBef>
              <a:buFontTx/>
              <a:buChar char="•"/>
              <a:defRPr/>
            </a:pPr>
            <a:endParaRPr lang="en-US" sz="975" b="0" dirty="0"/>
          </a:p>
        </p:txBody>
      </p:sp>
      <p:sp>
        <p:nvSpPr>
          <p:cNvPr id="273" name="Freeform 1141"/>
          <p:cNvSpPr>
            <a:spLocks/>
          </p:cNvSpPr>
          <p:nvPr userDrawn="1"/>
        </p:nvSpPr>
        <p:spPr bwMode="auto">
          <a:xfrm>
            <a:off x="706439" y="479425"/>
            <a:ext cx="1587" cy="6350"/>
          </a:xfrm>
          <a:custGeom>
            <a:avLst/>
            <a:gdLst/>
            <a:ahLst/>
            <a:cxnLst>
              <a:cxn ang="0">
                <a:pos x="0" y="4"/>
              </a:cxn>
              <a:cxn ang="0">
                <a:pos x="0" y="2"/>
              </a:cxn>
              <a:cxn ang="0">
                <a:pos x="0" y="0"/>
              </a:cxn>
              <a:cxn ang="0">
                <a:pos x="0" y="0"/>
              </a:cxn>
              <a:cxn ang="0">
                <a:pos x="0" y="2"/>
              </a:cxn>
              <a:cxn ang="0">
                <a:pos x="0" y="2"/>
              </a:cxn>
              <a:cxn ang="0">
                <a:pos x="0" y="4"/>
              </a:cxn>
              <a:cxn ang="0">
                <a:pos x="0" y="2"/>
              </a:cxn>
              <a:cxn ang="0">
                <a:pos x="0" y="2"/>
              </a:cxn>
              <a:cxn ang="0">
                <a:pos x="0" y="2"/>
              </a:cxn>
              <a:cxn ang="0">
                <a:pos x="0" y="2"/>
              </a:cxn>
              <a:cxn ang="0">
                <a:pos x="0" y="2"/>
              </a:cxn>
              <a:cxn ang="0">
                <a:pos x="0" y="2"/>
              </a:cxn>
              <a:cxn ang="0">
                <a:pos x="0" y="2"/>
              </a:cxn>
              <a:cxn ang="0">
                <a:pos x="0" y="4"/>
              </a:cxn>
            </a:cxnLst>
            <a:rect l="0" t="0" r="r" b="b"/>
            <a:pathLst>
              <a:path h="4">
                <a:moveTo>
                  <a:pt x="0" y="4"/>
                </a:moveTo>
                <a:lnTo>
                  <a:pt x="0" y="2"/>
                </a:lnTo>
                <a:lnTo>
                  <a:pt x="0" y="0"/>
                </a:lnTo>
                <a:lnTo>
                  <a:pt x="0" y="0"/>
                </a:lnTo>
                <a:lnTo>
                  <a:pt x="0" y="2"/>
                </a:lnTo>
                <a:lnTo>
                  <a:pt x="0" y="2"/>
                </a:lnTo>
                <a:lnTo>
                  <a:pt x="0" y="4"/>
                </a:lnTo>
                <a:lnTo>
                  <a:pt x="0" y="2"/>
                </a:lnTo>
                <a:lnTo>
                  <a:pt x="0" y="2"/>
                </a:lnTo>
                <a:lnTo>
                  <a:pt x="0" y="2"/>
                </a:lnTo>
                <a:lnTo>
                  <a:pt x="0" y="2"/>
                </a:lnTo>
                <a:lnTo>
                  <a:pt x="0" y="2"/>
                </a:lnTo>
                <a:lnTo>
                  <a:pt x="0" y="2"/>
                </a:lnTo>
                <a:lnTo>
                  <a:pt x="0" y="2"/>
                </a:lnTo>
                <a:lnTo>
                  <a:pt x="0" y="4"/>
                </a:lnTo>
              </a:path>
            </a:pathLst>
          </a:custGeom>
          <a:noFill/>
          <a:ln w="9525">
            <a:noFill/>
            <a:round/>
            <a:headEnd/>
            <a:tailEnd/>
          </a:ln>
        </p:spPr>
        <p:txBody>
          <a:bodyPr/>
          <a:lstStyle/>
          <a:p>
            <a:pPr>
              <a:spcBef>
                <a:spcPct val="50000"/>
              </a:spcBef>
              <a:buFontTx/>
              <a:buChar char="•"/>
              <a:defRPr/>
            </a:pPr>
            <a:endParaRPr lang="en-US" sz="975" b="0" dirty="0"/>
          </a:p>
        </p:txBody>
      </p:sp>
      <p:sp>
        <p:nvSpPr>
          <p:cNvPr id="274" name="Freeform 1148"/>
          <p:cNvSpPr>
            <a:spLocks/>
          </p:cNvSpPr>
          <p:nvPr userDrawn="1"/>
        </p:nvSpPr>
        <p:spPr bwMode="auto">
          <a:xfrm>
            <a:off x="693739" y="460376"/>
            <a:ext cx="3175" cy="3175"/>
          </a:xfrm>
          <a:custGeom>
            <a:avLst/>
            <a:gdLst/>
            <a:ahLst/>
            <a:cxnLst>
              <a:cxn ang="0">
                <a:pos x="2" y="2"/>
              </a:cxn>
              <a:cxn ang="0">
                <a:pos x="2" y="0"/>
              </a:cxn>
              <a:cxn ang="0">
                <a:pos x="2" y="0"/>
              </a:cxn>
              <a:cxn ang="0">
                <a:pos x="2" y="0"/>
              </a:cxn>
              <a:cxn ang="0">
                <a:pos x="2" y="0"/>
              </a:cxn>
              <a:cxn ang="0">
                <a:pos x="0" y="0"/>
              </a:cxn>
              <a:cxn ang="0">
                <a:pos x="0" y="0"/>
              </a:cxn>
              <a:cxn ang="0">
                <a:pos x="0" y="2"/>
              </a:cxn>
              <a:cxn ang="0">
                <a:pos x="0" y="2"/>
              </a:cxn>
              <a:cxn ang="0">
                <a:pos x="0" y="2"/>
              </a:cxn>
              <a:cxn ang="0">
                <a:pos x="2" y="2"/>
              </a:cxn>
              <a:cxn ang="0">
                <a:pos x="2" y="2"/>
              </a:cxn>
              <a:cxn ang="0">
                <a:pos x="2" y="0"/>
              </a:cxn>
              <a:cxn ang="0">
                <a:pos x="2" y="0"/>
              </a:cxn>
              <a:cxn ang="0">
                <a:pos x="2" y="0"/>
              </a:cxn>
              <a:cxn ang="0">
                <a:pos x="0" y="2"/>
              </a:cxn>
              <a:cxn ang="0">
                <a:pos x="2" y="2"/>
              </a:cxn>
              <a:cxn ang="0">
                <a:pos x="2" y="0"/>
              </a:cxn>
              <a:cxn ang="0">
                <a:pos x="0" y="2"/>
              </a:cxn>
              <a:cxn ang="0">
                <a:pos x="2" y="2"/>
              </a:cxn>
              <a:cxn ang="0">
                <a:pos x="0" y="2"/>
              </a:cxn>
              <a:cxn ang="0">
                <a:pos x="0" y="2"/>
              </a:cxn>
              <a:cxn ang="0">
                <a:pos x="0" y="2"/>
              </a:cxn>
              <a:cxn ang="0">
                <a:pos x="0" y="2"/>
              </a:cxn>
              <a:cxn ang="0">
                <a:pos x="0" y="2"/>
              </a:cxn>
              <a:cxn ang="0">
                <a:pos x="0" y="2"/>
              </a:cxn>
              <a:cxn ang="0">
                <a:pos x="0" y="2"/>
              </a:cxn>
              <a:cxn ang="0">
                <a:pos x="0" y="2"/>
              </a:cxn>
              <a:cxn ang="0">
                <a:pos x="0" y="2"/>
              </a:cxn>
              <a:cxn ang="0">
                <a:pos x="2" y="2"/>
              </a:cxn>
              <a:cxn ang="0">
                <a:pos x="2" y="2"/>
              </a:cxn>
            </a:cxnLst>
            <a:rect l="0" t="0" r="r" b="b"/>
            <a:pathLst>
              <a:path w="2" h="2">
                <a:moveTo>
                  <a:pt x="2" y="2"/>
                </a:moveTo>
                <a:lnTo>
                  <a:pt x="2" y="0"/>
                </a:lnTo>
                <a:lnTo>
                  <a:pt x="2" y="0"/>
                </a:lnTo>
                <a:lnTo>
                  <a:pt x="2" y="0"/>
                </a:lnTo>
                <a:lnTo>
                  <a:pt x="2" y="0"/>
                </a:lnTo>
                <a:lnTo>
                  <a:pt x="0" y="0"/>
                </a:lnTo>
                <a:lnTo>
                  <a:pt x="0" y="0"/>
                </a:lnTo>
                <a:lnTo>
                  <a:pt x="0" y="2"/>
                </a:lnTo>
                <a:lnTo>
                  <a:pt x="0" y="2"/>
                </a:lnTo>
                <a:lnTo>
                  <a:pt x="0" y="2"/>
                </a:lnTo>
                <a:lnTo>
                  <a:pt x="2" y="2"/>
                </a:lnTo>
                <a:lnTo>
                  <a:pt x="2" y="2"/>
                </a:lnTo>
                <a:lnTo>
                  <a:pt x="2" y="0"/>
                </a:lnTo>
                <a:lnTo>
                  <a:pt x="2" y="0"/>
                </a:lnTo>
                <a:lnTo>
                  <a:pt x="2" y="0"/>
                </a:lnTo>
                <a:lnTo>
                  <a:pt x="0" y="2"/>
                </a:lnTo>
                <a:lnTo>
                  <a:pt x="2" y="2"/>
                </a:lnTo>
                <a:lnTo>
                  <a:pt x="2" y="0"/>
                </a:lnTo>
                <a:lnTo>
                  <a:pt x="0" y="2"/>
                </a:lnTo>
                <a:lnTo>
                  <a:pt x="2" y="2"/>
                </a:lnTo>
                <a:lnTo>
                  <a:pt x="0" y="2"/>
                </a:lnTo>
                <a:lnTo>
                  <a:pt x="0" y="2"/>
                </a:lnTo>
                <a:lnTo>
                  <a:pt x="0" y="2"/>
                </a:lnTo>
                <a:lnTo>
                  <a:pt x="0" y="2"/>
                </a:lnTo>
                <a:lnTo>
                  <a:pt x="0" y="2"/>
                </a:lnTo>
                <a:lnTo>
                  <a:pt x="0" y="2"/>
                </a:lnTo>
                <a:lnTo>
                  <a:pt x="0" y="2"/>
                </a:lnTo>
                <a:lnTo>
                  <a:pt x="0" y="2"/>
                </a:lnTo>
                <a:lnTo>
                  <a:pt x="0" y="2"/>
                </a:lnTo>
                <a:lnTo>
                  <a:pt x="2" y="2"/>
                </a:lnTo>
                <a:lnTo>
                  <a:pt x="2" y="2"/>
                </a:lnTo>
              </a:path>
            </a:pathLst>
          </a:custGeom>
          <a:noFill/>
          <a:ln w="9525">
            <a:noFill/>
            <a:round/>
            <a:headEnd/>
            <a:tailEnd/>
          </a:ln>
        </p:spPr>
        <p:txBody>
          <a:bodyPr/>
          <a:lstStyle/>
          <a:p>
            <a:pPr>
              <a:spcBef>
                <a:spcPct val="50000"/>
              </a:spcBef>
              <a:buFontTx/>
              <a:buChar char="•"/>
              <a:defRPr/>
            </a:pPr>
            <a:endParaRPr lang="en-US" sz="975" b="0" dirty="0"/>
          </a:p>
        </p:txBody>
      </p:sp>
      <p:sp>
        <p:nvSpPr>
          <p:cNvPr id="275" name="Freeform 1150"/>
          <p:cNvSpPr>
            <a:spLocks/>
          </p:cNvSpPr>
          <p:nvPr userDrawn="1"/>
        </p:nvSpPr>
        <p:spPr bwMode="auto">
          <a:xfrm>
            <a:off x="684214" y="447677"/>
            <a:ext cx="1587" cy="3175"/>
          </a:xfrm>
          <a:custGeom>
            <a:avLst/>
            <a:gdLst/>
            <a:ahLst/>
            <a:cxnLst>
              <a:cxn ang="0">
                <a:pos x="0" y="2"/>
              </a:cxn>
              <a:cxn ang="0">
                <a:pos x="0" y="0"/>
              </a:cxn>
              <a:cxn ang="0">
                <a:pos x="0" y="2"/>
              </a:cxn>
            </a:cxnLst>
            <a:rect l="0" t="0" r="r" b="b"/>
            <a:pathLst>
              <a:path h="2">
                <a:moveTo>
                  <a:pt x="0" y="2"/>
                </a:moveTo>
                <a:lnTo>
                  <a:pt x="0" y="0"/>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276" name="Freeform 1152"/>
          <p:cNvSpPr>
            <a:spLocks/>
          </p:cNvSpPr>
          <p:nvPr userDrawn="1"/>
        </p:nvSpPr>
        <p:spPr bwMode="auto">
          <a:xfrm>
            <a:off x="684214" y="447677"/>
            <a:ext cx="3175" cy="3175"/>
          </a:xfrm>
          <a:custGeom>
            <a:avLst/>
            <a:gdLst/>
            <a:ahLst/>
            <a:cxnLst>
              <a:cxn ang="0">
                <a:pos x="2" y="0"/>
              </a:cxn>
              <a:cxn ang="0">
                <a:pos x="0" y="0"/>
              </a:cxn>
              <a:cxn ang="0">
                <a:pos x="0" y="0"/>
              </a:cxn>
              <a:cxn ang="0">
                <a:pos x="0" y="0"/>
              </a:cxn>
              <a:cxn ang="0">
                <a:pos x="0" y="2"/>
              </a:cxn>
              <a:cxn ang="0">
                <a:pos x="2" y="2"/>
              </a:cxn>
              <a:cxn ang="0">
                <a:pos x="2" y="0"/>
              </a:cxn>
              <a:cxn ang="0">
                <a:pos x="0" y="0"/>
              </a:cxn>
              <a:cxn ang="0">
                <a:pos x="0" y="0"/>
              </a:cxn>
              <a:cxn ang="0">
                <a:pos x="0" y="0"/>
              </a:cxn>
              <a:cxn ang="0">
                <a:pos x="0" y="2"/>
              </a:cxn>
              <a:cxn ang="0">
                <a:pos x="2" y="2"/>
              </a:cxn>
              <a:cxn ang="0">
                <a:pos x="2" y="0"/>
              </a:cxn>
            </a:cxnLst>
            <a:rect l="0" t="0" r="r" b="b"/>
            <a:pathLst>
              <a:path w="2" h="2">
                <a:moveTo>
                  <a:pt x="2" y="0"/>
                </a:moveTo>
                <a:lnTo>
                  <a:pt x="0" y="0"/>
                </a:lnTo>
                <a:lnTo>
                  <a:pt x="0" y="0"/>
                </a:lnTo>
                <a:lnTo>
                  <a:pt x="0" y="0"/>
                </a:lnTo>
                <a:lnTo>
                  <a:pt x="0" y="2"/>
                </a:lnTo>
                <a:lnTo>
                  <a:pt x="2" y="2"/>
                </a:lnTo>
                <a:lnTo>
                  <a:pt x="2" y="0"/>
                </a:lnTo>
                <a:lnTo>
                  <a:pt x="0" y="0"/>
                </a:lnTo>
                <a:lnTo>
                  <a:pt x="0" y="0"/>
                </a:lnTo>
                <a:lnTo>
                  <a:pt x="0" y="0"/>
                </a:lnTo>
                <a:lnTo>
                  <a:pt x="0" y="2"/>
                </a:lnTo>
                <a:lnTo>
                  <a:pt x="2" y="2"/>
                </a:lnTo>
                <a:lnTo>
                  <a:pt x="2" y="0"/>
                </a:lnTo>
              </a:path>
            </a:pathLst>
          </a:custGeom>
          <a:noFill/>
          <a:ln w="9525">
            <a:noFill/>
            <a:round/>
            <a:headEnd/>
            <a:tailEnd/>
          </a:ln>
        </p:spPr>
        <p:txBody>
          <a:bodyPr/>
          <a:lstStyle/>
          <a:p>
            <a:pPr>
              <a:spcBef>
                <a:spcPct val="50000"/>
              </a:spcBef>
              <a:buFontTx/>
              <a:buChar char="•"/>
              <a:defRPr/>
            </a:pPr>
            <a:endParaRPr lang="en-US" sz="975" b="0" dirty="0"/>
          </a:p>
        </p:txBody>
      </p:sp>
      <p:sp>
        <p:nvSpPr>
          <p:cNvPr id="277" name="Freeform 1154"/>
          <p:cNvSpPr>
            <a:spLocks/>
          </p:cNvSpPr>
          <p:nvPr userDrawn="1"/>
        </p:nvSpPr>
        <p:spPr bwMode="auto">
          <a:xfrm>
            <a:off x="665164" y="434975"/>
            <a:ext cx="3175" cy="1588"/>
          </a:xfrm>
          <a:custGeom>
            <a:avLst/>
            <a:gdLst/>
            <a:ahLst/>
            <a:cxnLst>
              <a:cxn ang="0">
                <a:pos x="2" y="0"/>
              </a:cxn>
              <a:cxn ang="0">
                <a:pos x="0" y="0"/>
              </a:cxn>
              <a:cxn ang="0">
                <a:pos x="2" y="0"/>
              </a:cxn>
            </a:cxnLst>
            <a:rect l="0" t="0" r="r" b="b"/>
            <a:pathLst>
              <a:path w="2">
                <a:moveTo>
                  <a:pt x="2" y="0"/>
                </a:moveTo>
                <a:lnTo>
                  <a:pt x="0" y="0"/>
                </a:lnTo>
                <a:lnTo>
                  <a:pt x="2" y="0"/>
                </a:lnTo>
              </a:path>
            </a:pathLst>
          </a:custGeom>
          <a:noFill/>
          <a:ln w="9525">
            <a:noFill/>
            <a:round/>
            <a:headEnd/>
            <a:tailEnd/>
          </a:ln>
        </p:spPr>
        <p:txBody>
          <a:bodyPr/>
          <a:lstStyle/>
          <a:p>
            <a:pPr>
              <a:spcBef>
                <a:spcPct val="50000"/>
              </a:spcBef>
              <a:buFontTx/>
              <a:buChar char="•"/>
              <a:defRPr/>
            </a:pPr>
            <a:endParaRPr lang="en-US" sz="975" b="0" dirty="0"/>
          </a:p>
        </p:txBody>
      </p:sp>
      <p:sp>
        <p:nvSpPr>
          <p:cNvPr id="278" name="Freeform 1156"/>
          <p:cNvSpPr>
            <a:spLocks/>
          </p:cNvSpPr>
          <p:nvPr userDrawn="1"/>
        </p:nvSpPr>
        <p:spPr bwMode="auto">
          <a:xfrm>
            <a:off x="665164" y="431801"/>
            <a:ext cx="3175" cy="3175"/>
          </a:xfrm>
          <a:custGeom>
            <a:avLst/>
            <a:gdLst/>
            <a:ahLst/>
            <a:cxnLst>
              <a:cxn ang="0">
                <a:pos x="2" y="2"/>
              </a:cxn>
              <a:cxn ang="0">
                <a:pos x="0" y="0"/>
              </a:cxn>
              <a:cxn ang="0">
                <a:pos x="0" y="0"/>
              </a:cxn>
              <a:cxn ang="0">
                <a:pos x="0" y="2"/>
              </a:cxn>
              <a:cxn ang="0">
                <a:pos x="2" y="2"/>
              </a:cxn>
              <a:cxn ang="0">
                <a:pos x="2" y="2"/>
              </a:cxn>
              <a:cxn ang="0">
                <a:pos x="2" y="2"/>
              </a:cxn>
              <a:cxn ang="0">
                <a:pos x="0" y="0"/>
              </a:cxn>
              <a:cxn ang="0">
                <a:pos x="0" y="0"/>
              </a:cxn>
              <a:cxn ang="0">
                <a:pos x="0" y="2"/>
              </a:cxn>
              <a:cxn ang="0">
                <a:pos x="2" y="2"/>
              </a:cxn>
              <a:cxn ang="0">
                <a:pos x="2" y="2"/>
              </a:cxn>
              <a:cxn ang="0">
                <a:pos x="2" y="2"/>
              </a:cxn>
            </a:cxnLst>
            <a:rect l="0" t="0" r="r" b="b"/>
            <a:pathLst>
              <a:path w="2" h="2">
                <a:moveTo>
                  <a:pt x="2" y="2"/>
                </a:moveTo>
                <a:lnTo>
                  <a:pt x="0" y="0"/>
                </a:lnTo>
                <a:lnTo>
                  <a:pt x="0" y="0"/>
                </a:lnTo>
                <a:lnTo>
                  <a:pt x="0" y="2"/>
                </a:lnTo>
                <a:lnTo>
                  <a:pt x="2" y="2"/>
                </a:lnTo>
                <a:lnTo>
                  <a:pt x="2" y="2"/>
                </a:lnTo>
                <a:lnTo>
                  <a:pt x="2" y="2"/>
                </a:lnTo>
                <a:lnTo>
                  <a:pt x="0" y="0"/>
                </a:lnTo>
                <a:lnTo>
                  <a:pt x="0" y="0"/>
                </a:lnTo>
                <a:lnTo>
                  <a:pt x="0" y="2"/>
                </a:lnTo>
                <a:lnTo>
                  <a:pt x="2" y="2"/>
                </a:lnTo>
                <a:lnTo>
                  <a:pt x="2" y="2"/>
                </a:lnTo>
                <a:lnTo>
                  <a:pt x="2" y="2"/>
                </a:lnTo>
              </a:path>
            </a:pathLst>
          </a:custGeom>
          <a:noFill/>
          <a:ln w="9525">
            <a:noFill/>
            <a:round/>
            <a:headEnd/>
            <a:tailEnd/>
          </a:ln>
        </p:spPr>
        <p:txBody>
          <a:bodyPr/>
          <a:lstStyle/>
          <a:p>
            <a:pPr>
              <a:spcBef>
                <a:spcPct val="50000"/>
              </a:spcBef>
              <a:buFontTx/>
              <a:buChar char="•"/>
              <a:defRPr/>
            </a:pPr>
            <a:endParaRPr lang="en-US" sz="975" b="0" dirty="0"/>
          </a:p>
        </p:txBody>
      </p:sp>
      <p:sp>
        <p:nvSpPr>
          <p:cNvPr id="279" name="Freeform 1163"/>
          <p:cNvSpPr>
            <a:spLocks/>
          </p:cNvSpPr>
          <p:nvPr userDrawn="1"/>
        </p:nvSpPr>
        <p:spPr bwMode="auto">
          <a:xfrm>
            <a:off x="611188" y="415927"/>
            <a:ext cx="6350" cy="3175"/>
          </a:xfrm>
          <a:custGeom>
            <a:avLst/>
            <a:gdLst/>
            <a:ahLst/>
            <a:cxnLst>
              <a:cxn ang="0">
                <a:pos x="2" y="2"/>
              </a:cxn>
              <a:cxn ang="0">
                <a:pos x="2" y="2"/>
              </a:cxn>
              <a:cxn ang="0">
                <a:pos x="4" y="2"/>
              </a:cxn>
              <a:cxn ang="0">
                <a:pos x="4" y="0"/>
              </a:cxn>
              <a:cxn ang="0">
                <a:pos x="4" y="0"/>
              </a:cxn>
              <a:cxn ang="0">
                <a:pos x="2" y="0"/>
              </a:cxn>
              <a:cxn ang="0">
                <a:pos x="2" y="0"/>
              </a:cxn>
              <a:cxn ang="0">
                <a:pos x="0" y="2"/>
              </a:cxn>
              <a:cxn ang="0">
                <a:pos x="2" y="2"/>
              </a:cxn>
              <a:cxn ang="0">
                <a:pos x="2" y="0"/>
              </a:cxn>
              <a:cxn ang="0">
                <a:pos x="4" y="2"/>
              </a:cxn>
              <a:cxn ang="0">
                <a:pos x="4" y="0"/>
              </a:cxn>
              <a:cxn ang="0">
                <a:pos x="4" y="0"/>
              </a:cxn>
              <a:cxn ang="0">
                <a:pos x="2" y="0"/>
              </a:cxn>
              <a:cxn ang="0">
                <a:pos x="2" y="0"/>
              </a:cxn>
              <a:cxn ang="0">
                <a:pos x="0" y="0"/>
              </a:cxn>
              <a:cxn ang="0">
                <a:pos x="2" y="2"/>
              </a:cxn>
            </a:cxnLst>
            <a:rect l="0" t="0" r="r" b="b"/>
            <a:pathLst>
              <a:path w="4" h="2">
                <a:moveTo>
                  <a:pt x="2" y="2"/>
                </a:moveTo>
                <a:lnTo>
                  <a:pt x="2" y="2"/>
                </a:lnTo>
                <a:lnTo>
                  <a:pt x="4" y="2"/>
                </a:lnTo>
                <a:lnTo>
                  <a:pt x="4" y="0"/>
                </a:lnTo>
                <a:lnTo>
                  <a:pt x="4" y="0"/>
                </a:lnTo>
                <a:lnTo>
                  <a:pt x="2" y="0"/>
                </a:lnTo>
                <a:lnTo>
                  <a:pt x="2" y="0"/>
                </a:lnTo>
                <a:lnTo>
                  <a:pt x="0" y="2"/>
                </a:lnTo>
                <a:lnTo>
                  <a:pt x="2" y="2"/>
                </a:lnTo>
                <a:lnTo>
                  <a:pt x="2" y="0"/>
                </a:lnTo>
                <a:lnTo>
                  <a:pt x="4" y="2"/>
                </a:lnTo>
                <a:lnTo>
                  <a:pt x="4" y="0"/>
                </a:lnTo>
                <a:lnTo>
                  <a:pt x="4" y="0"/>
                </a:lnTo>
                <a:lnTo>
                  <a:pt x="2" y="0"/>
                </a:lnTo>
                <a:lnTo>
                  <a:pt x="2" y="0"/>
                </a:lnTo>
                <a:lnTo>
                  <a:pt x="0" y="0"/>
                </a:lnTo>
                <a:lnTo>
                  <a:pt x="2" y="2"/>
                </a:lnTo>
              </a:path>
            </a:pathLst>
          </a:custGeom>
          <a:noFill/>
          <a:ln w="9525">
            <a:noFill/>
            <a:round/>
            <a:headEnd/>
            <a:tailEnd/>
          </a:ln>
        </p:spPr>
        <p:txBody>
          <a:bodyPr/>
          <a:lstStyle/>
          <a:p>
            <a:pPr>
              <a:spcBef>
                <a:spcPct val="50000"/>
              </a:spcBef>
              <a:buFontTx/>
              <a:buChar char="•"/>
              <a:defRPr/>
            </a:pPr>
            <a:endParaRPr lang="en-US" sz="975" b="0" dirty="0"/>
          </a:p>
        </p:txBody>
      </p:sp>
      <p:sp>
        <p:nvSpPr>
          <p:cNvPr id="280" name="Freeform 1172"/>
          <p:cNvSpPr>
            <a:spLocks/>
          </p:cNvSpPr>
          <p:nvPr userDrawn="1"/>
        </p:nvSpPr>
        <p:spPr bwMode="auto">
          <a:xfrm>
            <a:off x="582614" y="476252"/>
            <a:ext cx="3175" cy="3175"/>
          </a:xfrm>
          <a:custGeom>
            <a:avLst/>
            <a:gdLst/>
            <a:ahLst/>
            <a:cxnLst>
              <a:cxn ang="0">
                <a:pos x="0" y="2"/>
              </a:cxn>
              <a:cxn ang="0">
                <a:pos x="0" y="2"/>
              </a:cxn>
              <a:cxn ang="0">
                <a:pos x="2" y="2"/>
              </a:cxn>
              <a:cxn ang="0">
                <a:pos x="0" y="0"/>
              </a:cxn>
              <a:cxn ang="0">
                <a:pos x="0" y="0"/>
              </a:cxn>
              <a:cxn ang="0">
                <a:pos x="0" y="0"/>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Lst>
            <a:rect l="0" t="0" r="r" b="b"/>
            <a:pathLst>
              <a:path w="2" h="2">
                <a:moveTo>
                  <a:pt x="0" y="2"/>
                </a:moveTo>
                <a:lnTo>
                  <a:pt x="0" y="2"/>
                </a:lnTo>
                <a:lnTo>
                  <a:pt x="2" y="2"/>
                </a:lnTo>
                <a:lnTo>
                  <a:pt x="0" y="0"/>
                </a:lnTo>
                <a:lnTo>
                  <a:pt x="0" y="0"/>
                </a:lnTo>
                <a:lnTo>
                  <a:pt x="0" y="0"/>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281" name="Freeform 1177"/>
          <p:cNvSpPr>
            <a:spLocks/>
          </p:cNvSpPr>
          <p:nvPr userDrawn="1"/>
        </p:nvSpPr>
        <p:spPr bwMode="auto">
          <a:xfrm>
            <a:off x="557214" y="534990"/>
            <a:ext cx="3175" cy="3175"/>
          </a:xfrm>
          <a:custGeom>
            <a:avLst/>
            <a:gdLst/>
            <a:ahLst/>
            <a:cxnLst>
              <a:cxn ang="0">
                <a:pos x="0" y="2"/>
              </a:cxn>
              <a:cxn ang="0">
                <a:pos x="2" y="2"/>
              </a:cxn>
              <a:cxn ang="0">
                <a:pos x="2" y="2"/>
              </a:cxn>
              <a:cxn ang="0">
                <a:pos x="2" y="0"/>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2"/>
              </a:cxn>
              <a:cxn ang="0">
                <a:pos x="0" y="2"/>
              </a:cxn>
              <a:cxn ang="0">
                <a:pos x="2" y="2"/>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2"/>
              </a:cxn>
              <a:cxn ang="0">
                <a:pos x="2" y="0"/>
              </a:cxn>
              <a:cxn ang="0">
                <a:pos x="2" y="0"/>
              </a:cxn>
              <a:cxn ang="0">
                <a:pos x="0" y="0"/>
              </a:cxn>
              <a:cxn ang="0">
                <a:pos x="0" y="0"/>
              </a:cxn>
              <a:cxn ang="0">
                <a:pos x="0" y="2"/>
              </a:cxn>
            </a:cxnLst>
            <a:rect l="0" t="0" r="r" b="b"/>
            <a:pathLst>
              <a:path w="2" h="2">
                <a:moveTo>
                  <a:pt x="0" y="2"/>
                </a:moveTo>
                <a:lnTo>
                  <a:pt x="2" y="2"/>
                </a:lnTo>
                <a:lnTo>
                  <a:pt x="2" y="2"/>
                </a:lnTo>
                <a:lnTo>
                  <a:pt x="2" y="0"/>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2"/>
                </a:lnTo>
                <a:lnTo>
                  <a:pt x="0" y="2"/>
                </a:lnTo>
                <a:lnTo>
                  <a:pt x="2" y="2"/>
                </a:lnTo>
                <a:lnTo>
                  <a:pt x="2" y="0"/>
                </a:lnTo>
                <a:lnTo>
                  <a:pt x="2" y="0"/>
                </a:lnTo>
                <a:lnTo>
                  <a:pt x="2" y="0"/>
                </a:lnTo>
                <a:lnTo>
                  <a:pt x="2" y="0"/>
                </a:lnTo>
                <a:lnTo>
                  <a:pt x="2" y="0"/>
                </a:lnTo>
                <a:lnTo>
                  <a:pt x="2" y="0"/>
                </a:lnTo>
                <a:lnTo>
                  <a:pt x="2" y="0"/>
                </a:lnTo>
                <a:lnTo>
                  <a:pt x="2" y="0"/>
                </a:lnTo>
                <a:lnTo>
                  <a:pt x="2" y="0"/>
                </a:lnTo>
                <a:lnTo>
                  <a:pt x="2" y="0"/>
                </a:lnTo>
                <a:lnTo>
                  <a:pt x="2" y="0"/>
                </a:lnTo>
                <a:lnTo>
                  <a:pt x="2" y="2"/>
                </a:lnTo>
                <a:lnTo>
                  <a:pt x="2" y="0"/>
                </a:lnTo>
                <a:lnTo>
                  <a:pt x="2" y="0"/>
                </a:lnTo>
                <a:lnTo>
                  <a:pt x="0" y="0"/>
                </a:lnTo>
                <a:lnTo>
                  <a:pt x="0" y="0"/>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282" name="Freeform 1180"/>
          <p:cNvSpPr>
            <a:spLocks/>
          </p:cNvSpPr>
          <p:nvPr userDrawn="1"/>
        </p:nvSpPr>
        <p:spPr bwMode="auto">
          <a:xfrm>
            <a:off x="560389" y="530227"/>
            <a:ext cx="3175" cy="4763"/>
          </a:xfrm>
          <a:custGeom>
            <a:avLst/>
            <a:gdLst/>
            <a:ahLst/>
            <a:cxnLst>
              <a:cxn ang="0">
                <a:pos x="0" y="3"/>
              </a:cxn>
              <a:cxn ang="0">
                <a:pos x="0" y="3"/>
              </a:cxn>
              <a:cxn ang="0">
                <a:pos x="2" y="3"/>
              </a:cxn>
              <a:cxn ang="0">
                <a:pos x="2" y="3"/>
              </a:cxn>
              <a:cxn ang="0">
                <a:pos x="0" y="0"/>
              </a:cxn>
              <a:cxn ang="0">
                <a:pos x="0" y="0"/>
              </a:cxn>
              <a:cxn ang="0">
                <a:pos x="0" y="0"/>
              </a:cxn>
              <a:cxn ang="0">
                <a:pos x="0" y="3"/>
              </a:cxn>
              <a:cxn ang="0">
                <a:pos x="0" y="3"/>
              </a:cxn>
              <a:cxn ang="0">
                <a:pos x="0" y="3"/>
              </a:cxn>
              <a:cxn ang="0">
                <a:pos x="0" y="3"/>
              </a:cxn>
              <a:cxn ang="0">
                <a:pos x="0" y="0"/>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 ang="0">
                <a:pos x="0" y="3"/>
              </a:cxn>
            </a:cxnLst>
            <a:rect l="0" t="0" r="r" b="b"/>
            <a:pathLst>
              <a:path w="2" h="3">
                <a:moveTo>
                  <a:pt x="0" y="3"/>
                </a:moveTo>
                <a:lnTo>
                  <a:pt x="0" y="3"/>
                </a:lnTo>
                <a:lnTo>
                  <a:pt x="2" y="3"/>
                </a:lnTo>
                <a:lnTo>
                  <a:pt x="2" y="3"/>
                </a:lnTo>
                <a:lnTo>
                  <a:pt x="0" y="0"/>
                </a:lnTo>
                <a:lnTo>
                  <a:pt x="0" y="0"/>
                </a:lnTo>
                <a:lnTo>
                  <a:pt x="0" y="0"/>
                </a:lnTo>
                <a:lnTo>
                  <a:pt x="0" y="3"/>
                </a:lnTo>
                <a:lnTo>
                  <a:pt x="0" y="3"/>
                </a:lnTo>
                <a:lnTo>
                  <a:pt x="0" y="3"/>
                </a:lnTo>
                <a:lnTo>
                  <a:pt x="0" y="3"/>
                </a:lnTo>
                <a:lnTo>
                  <a:pt x="0" y="0"/>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lnTo>
                  <a:pt x="0" y="3"/>
                </a:lnTo>
              </a:path>
            </a:pathLst>
          </a:custGeom>
          <a:noFill/>
          <a:ln w="9525">
            <a:noFill/>
            <a:round/>
            <a:headEnd/>
            <a:tailEnd/>
          </a:ln>
        </p:spPr>
        <p:txBody>
          <a:bodyPr/>
          <a:lstStyle/>
          <a:p>
            <a:pPr>
              <a:spcBef>
                <a:spcPct val="50000"/>
              </a:spcBef>
              <a:buFontTx/>
              <a:buChar char="•"/>
              <a:defRPr/>
            </a:pPr>
            <a:endParaRPr lang="en-US" sz="975" b="0" dirty="0"/>
          </a:p>
        </p:txBody>
      </p:sp>
      <p:sp>
        <p:nvSpPr>
          <p:cNvPr id="283" name="Line 1187"/>
          <p:cNvSpPr>
            <a:spLocks noChangeShapeType="1"/>
          </p:cNvSpPr>
          <p:nvPr userDrawn="1"/>
        </p:nvSpPr>
        <p:spPr bwMode="auto">
          <a:xfrm>
            <a:off x="569914" y="520700"/>
            <a:ext cx="1587" cy="1588"/>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284" name="Line 1188"/>
          <p:cNvSpPr>
            <a:spLocks noChangeShapeType="1"/>
          </p:cNvSpPr>
          <p:nvPr userDrawn="1"/>
        </p:nvSpPr>
        <p:spPr bwMode="auto">
          <a:xfrm>
            <a:off x="569914" y="520700"/>
            <a:ext cx="1587" cy="1588"/>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285" name="Freeform 1208"/>
          <p:cNvSpPr>
            <a:spLocks/>
          </p:cNvSpPr>
          <p:nvPr userDrawn="1"/>
        </p:nvSpPr>
        <p:spPr bwMode="auto">
          <a:xfrm>
            <a:off x="595313" y="557215"/>
            <a:ext cx="1587" cy="1587"/>
          </a:xfrm>
          <a:custGeom>
            <a:avLst/>
            <a:gdLst/>
            <a:ahLst/>
            <a:cxnLst>
              <a:cxn ang="0">
                <a:pos x="0" y="0"/>
              </a:cxn>
              <a:cxn ang="0">
                <a:pos x="0" y="0"/>
              </a:cxn>
              <a:cxn ang="0">
                <a:pos x="0" y="0"/>
              </a:cxn>
            </a:cxnLst>
            <a:rect l="0" t="0" r="r" b="b"/>
            <a:pathLst>
              <a:path>
                <a:moveTo>
                  <a:pt x="0" y="0"/>
                </a:move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286" name="Freeform 1210"/>
          <p:cNvSpPr>
            <a:spLocks/>
          </p:cNvSpPr>
          <p:nvPr userDrawn="1"/>
        </p:nvSpPr>
        <p:spPr bwMode="auto">
          <a:xfrm>
            <a:off x="595314" y="557215"/>
            <a:ext cx="3175" cy="3175"/>
          </a:xfrm>
          <a:custGeom>
            <a:avLst/>
            <a:gdLst/>
            <a:ahLst/>
            <a:cxnLst>
              <a:cxn ang="0">
                <a:pos x="0" y="2"/>
              </a:cxn>
              <a:cxn ang="0">
                <a:pos x="0" y="2"/>
              </a:cxn>
              <a:cxn ang="0">
                <a:pos x="2" y="2"/>
              </a:cxn>
              <a:cxn ang="0">
                <a:pos x="2" y="0"/>
              </a:cxn>
              <a:cxn ang="0">
                <a:pos x="2" y="0"/>
              </a:cxn>
              <a:cxn ang="0">
                <a:pos x="0" y="0"/>
              </a:cxn>
              <a:cxn ang="0">
                <a:pos x="0" y="0"/>
              </a:cxn>
              <a:cxn ang="0">
                <a:pos x="0" y="0"/>
              </a:cxn>
              <a:cxn ang="0">
                <a:pos x="0" y="2"/>
              </a:cxn>
              <a:cxn ang="0">
                <a:pos x="0" y="2"/>
              </a:cxn>
              <a:cxn ang="0">
                <a:pos x="2" y="2"/>
              </a:cxn>
              <a:cxn ang="0">
                <a:pos x="2" y="0"/>
              </a:cxn>
              <a:cxn ang="0">
                <a:pos x="2" y="0"/>
              </a:cxn>
              <a:cxn ang="0">
                <a:pos x="0" y="0"/>
              </a:cxn>
              <a:cxn ang="0">
                <a:pos x="0" y="0"/>
              </a:cxn>
              <a:cxn ang="0">
                <a:pos x="0" y="0"/>
              </a:cxn>
              <a:cxn ang="0">
                <a:pos x="0" y="2"/>
              </a:cxn>
            </a:cxnLst>
            <a:rect l="0" t="0" r="r" b="b"/>
            <a:pathLst>
              <a:path w="2" h="2">
                <a:moveTo>
                  <a:pt x="0" y="2"/>
                </a:moveTo>
                <a:lnTo>
                  <a:pt x="0" y="2"/>
                </a:lnTo>
                <a:lnTo>
                  <a:pt x="2" y="2"/>
                </a:lnTo>
                <a:lnTo>
                  <a:pt x="2" y="0"/>
                </a:lnTo>
                <a:lnTo>
                  <a:pt x="2" y="0"/>
                </a:lnTo>
                <a:lnTo>
                  <a:pt x="0" y="0"/>
                </a:lnTo>
                <a:lnTo>
                  <a:pt x="0" y="0"/>
                </a:lnTo>
                <a:lnTo>
                  <a:pt x="0" y="0"/>
                </a:lnTo>
                <a:lnTo>
                  <a:pt x="0" y="2"/>
                </a:lnTo>
                <a:lnTo>
                  <a:pt x="0" y="2"/>
                </a:lnTo>
                <a:lnTo>
                  <a:pt x="2" y="2"/>
                </a:lnTo>
                <a:lnTo>
                  <a:pt x="2" y="0"/>
                </a:lnTo>
                <a:lnTo>
                  <a:pt x="2" y="0"/>
                </a:lnTo>
                <a:lnTo>
                  <a:pt x="0" y="0"/>
                </a:lnTo>
                <a:lnTo>
                  <a:pt x="0" y="0"/>
                </a:lnTo>
                <a:lnTo>
                  <a:pt x="0" y="0"/>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287" name="Freeform 1214"/>
          <p:cNvSpPr>
            <a:spLocks/>
          </p:cNvSpPr>
          <p:nvPr userDrawn="1"/>
        </p:nvSpPr>
        <p:spPr bwMode="auto">
          <a:xfrm>
            <a:off x="595314" y="557215"/>
            <a:ext cx="3175" cy="3175"/>
          </a:xfrm>
          <a:custGeom>
            <a:avLst/>
            <a:gdLst/>
            <a:ahLst/>
            <a:cxnLst>
              <a:cxn ang="0">
                <a:pos x="0" y="2"/>
              </a:cxn>
              <a:cxn ang="0">
                <a:pos x="2" y="2"/>
              </a:cxn>
              <a:cxn ang="0">
                <a:pos x="0" y="0"/>
              </a:cxn>
              <a:cxn ang="0">
                <a:pos x="0" y="2"/>
              </a:cxn>
              <a:cxn ang="0">
                <a:pos x="0" y="2"/>
              </a:cxn>
            </a:cxnLst>
            <a:rect l="0" t="0" r="r" b="b"/>
            <a:pathLst>
              <a:path w="2" h="2">
                <a:moveTo>
                  <a:pt x="0" y="2"/>
                </a:moveTo>
                <a:lnTo>
                  <a:pt x="2"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288" name="Rectangle 1215"/>
          <p:cNvSpPr>
            <a:spLocks noChangeArrowheads="1"/>
          </p:cNvSpPr>
          <p:nvPr userDrawn="1"/>
        </p:nvSpPr>
        <p:spPr bwMode="auto">
          <a:xfrm>
            <a:off x="595313" y="627065"/>
            <a:ext cx="1587" cy="1587"/>
          </a:xfrm>
          <a:prstGeom prst="rect">
            <a:avLst/>
          </a:prstGeom>
          <a:solidFill>
            <a:srgbClr val="000000"/>
          </a:solidFill>
          <a:ln w="9525">
            <a:noFill/>
            <a:miter lim="800000"/>
            <a:headEnd/>
            <a:tailEnd/>
          </a:ln>
        </p:spPr>
        <p:txBody>
          <a:bodyPr/>
          <a:lstStyle/>
          <a:p>
            <a:pPr>
              <a:spcBef>
                <a:spcPct val="50000"/>
              </a:spcBef>
              <a:buFontTx/>
              <a:buChar char="•"/>
              <a:defRPr/>
            </a:pPr>
            <a:endParaRPr lang="en-US" sz="975" b="0" dirty="0"/>
          </a:p>
        </p:txBody>
      </p:sp>
      <p:sp>
        <p:nvSpPr>
          <p:cNvPr id="289" name="Freeform 1217"/>
          <p:cNvSpPr>
            <a:spLocks/>
          </p:cNvSpPr>
          <p:nvPr userDrawn="1"/>
        </p:nvSpPr>
        <p:spPr bwMode="auto">
          <a:xfrm>
            <a:off x="595313" y="627065"/>
            <a:ext cx="1587"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290" name="Freeform 1219"/>
          <p:cNvSpPr>
            <a:spLocks/>
          </p:cNvSpPr>
          <p:nvPr userDrawn="1"/>
        </p:nvSpPr>
        <p:spPr bwMode="auto">
          <a:xfrm>
            <a:off x="731839" y="541340"/>
            <a:ext cx="1587" cy="1587"/>
          </a:xfrm>
          <a:custGeom>
            <a:avLst/>
            <a:gdLst/>
            <a:ahLst/>
            <a:cxnLst>
              <a:cxn ang="0">
                <a:pos x="0" y="0"/>
              </a:cxn>
              <a:cxn ang="0">
                <a:pos x="0" y="0"/>
              </a:cxn>
              <a:cxn ang="0">
                <a:pos x="0" y="0"/>
              </a:cxn>
            </a:cxnLst>
            <a:rect l="0" t="0" r="r" b="b"/>
            <a:pathLst>
              <a:path>
                <a:moveTo>
                  <a:pt x="0" y="0"/>
                </a:move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291" name="Freeform 1221"/>
          <p:cNvSpPr>
            <a:spLocks/>
          </p:cNvSpPr>
          <p:nvPr userDrawn="1"/>
        </p:nvSpPr>
        <p:spPr bwMode="auto">
          <a:xfrm>
            <a:off x="731839" y="541340"/>
            <a:ext cx="3175" cy="3175"/>
          </a:xfrm>
          <a:custGeom>
            <a:avLst/>
            <a:gdLst/>
            <a:ahLst/>
            <a:cxnLst>
              <a:cxn ang="0">
                <a:pos x="2" y="0"/>
              </a:cxn>
              <a:cxn ang="0">
                <a:pos x="2" y="0"/>
              </a:cxn>
              <a:cxn ang="0">
                <a:pos x="2" y="0"/>
              </a:cxn>
              <a:cxn ang="0">
                <a:pos x="0" y="0"/>
              </a:cxn>
              <a:cxn ang="0">
                <a:pos x="0" y="0"/>
              </a:cxn>
              <a:cxn ang="0">
                <a:pos x="0" y="2"/>
              </a:cxn>
              <a:cxn ang="0">
                <a:pos x="2" y="0"/>
              </a:cxn>
              <a:cxn ang="0">
                <a:pos x="2" y="0"/>
              </a:cxn>
              <a:cxn ang="0">
                <a:pos x="2" y="0"/>
              </a:cxn>
              <a:cxn ang="0">
                <a:pos x="0" y="0"/>
              </a:cxn>
              <a:cxn ang="0">
                <a:pos x="0" y="0"/>
              </a:cxn>
              <a:cxn ang="0">
                <a:pos x="0" y="2"/>
              </a:cxn>
              <a:cxn ang="0">
                <a:pos x="2" y="0"/>
              </a:cxn>
            </a:cxnLst>
            <a:rect l="0" t="0" r="r" b="b"/>
            <a:pathLst>
              <a:path w="2" h="2">
                <a:moveTo>
                  <a:pt x="2" y="0"/>
                </a:moveTo>
                <a:lnTo>
                  <a:pt x="2" y="0"/>
                </a:lnTo>
                <a:lnTo>
                  <a:pt x="2" y="0"/>
                </a:lnTo>
                <a:lnTo>
                  <a:pt x="0" y="0"/>
                </a:lnTo>
                <a:lnTo>
                  <a:pt x="0" y="0"/>
                </a:lnTo>
                <a:lnTo>
                  <a:pt x="0" y="2"/>
                </a:lnTo>
                <a:lnTo>
                  <a:pt x="2" y="0"/>
                </a:lnTo>
                <a:lnTo>
                  <a:pt x="2" y="0"/>
                </a:lnTo>
                <a:lnTo>
                  <a:pt x="2" y="0"/>
                </a:lnTo>
                <a:lnTo>
                  <a:pt x="0" y="0"/>
                </a:lnTo>
                <a:lnTo>
                  <a:pt x="0" y="0"/>
                </a:lnTo>
                <a:lnTo>
                  <a:pt x="0" y="2"/>
                </a:lnTo>
                <a:lnTo>
                  <a:pt x="2" y="0"/>
                </a:lnTo>
              </a:path>
            </a:pathLst>
          </a:custGeom>
          <a:noFill/>
          <a:ln w="9525">
            <a:noFill/>
            <a:round/>
            <a:headEnd/>
            <a:tailEnd/>
          </a:ln>
        </p:spPr>
        <p:txBody>
          <a:bodyPr/>
          <a:lstStyle/>
          <a:p>
            <a:pPr>
              <a:spcBef>
                <a:spcPct val="50000"/>
              </a:spcBef>
              <a:buFontTx/>
              <a:buChar char="•"/>
              <a:defRPr/>
            </a:pPr>
            <a:endParaRPr lang="en-US" sz="975" b="0" dirty="0"/>
          </a:p>
        </p:txBody>
      </p:sp>
      <p:sp>
        <p:nvSpPr>
          <p:cNvPr id="292" name="Freeform 1234"/>
          <p:cNvSpPr>
            <a:spLocks/>
          </p:cNvSpPr>
          <p:nvPr userDrawn="1"/>
        </p:nvSpPr>
        <p:spPr bwMode="auto">
          <a:xfrm>
            <a:off x="722314" y="550865"/>
            <a:ext cx="3175" cy="1587"/>
          </a:xfrm>
          <a:custGeom>
            <a:avLst/>
            <a:gdLst/>
            <a:ahLst/>
            <a:cxnLst>
              <a:cxn ang="0">
                <a:pos x="0" y="0"/>
              </a:cxn>
              <a:cxn ang="0">
                <a:pos x="0" y="0"/>
              </a:cxn>
              <a:cxn ang="0">
                <a:pos x="2" y="0"/>
              </a:cxn>
              <a:cxn ang="0">
                <a:pos x="2" y="0"/>
              </a:cxn>
              <a:cxn ang="0">
                <a:pos x="2" y="0"/>
              </a:cxn>
              <a:cxn ang="0">
                <a:pos x="2" y="0"/>
              </a:cxn>
              <a:cxn ang="0">
                <a:pos x="0" y="0"/>
              </a:cxn>
              <a:cxn ang="0">
                <a:pos x="0" y="0"/>
              </a:cxn>
              <a:cxn ang="0">
                <a:pos x="0" y="0"/>
              </a:cxn>
              <a:cxn ang="0">
                <a:pos x="0" y="0"/>
              </a:cxn>
              <a:cxn ang="0">
                <a:pos x="0" y="0"/>
              </a:cxn>
              <a:cxn ang="0">
                <a:pos x="0" y="0"/>
              </a:cxn>
              <a:cxn ang="0">
                <a:pos x="2" y="0"/>
              </a:cxn>
              <a:cxn ang="0">
                <a:pos x="2" y="0"/>
              </a:cxn>
              <a:cxn ang="0">
                <a:pos x="2" y="0"/>
              </a:cxn>
              <a:cxn ang="0">
                <a:pos x="0" y="0"/>
              </a:cxn>
              <a:cxn ang="0">
                <a:pos x="0"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w="2">
                <a:moveTo>
                  <a:pt x="0" y="0"/>
                </a:moveTo>
                <a:lnTo>
                  <a:pt x="0" y="0"/>
                </a:lnTo>
                <a:lnTo>
                  <a:pt x="2" y="0"/>
                </a:lnTo>
                <a:lnTo>
                  <a:pt x="2" y="0"/>
                </a:lnTo>
                <a:lnTo>
                  <a:pt x="2" y="0"/>
                </a:lnTo>
                <a:lnTo>
                  <a:pt x="2" y="0"/>
                </a:lnTo>
                <a:lnTo>
                  <a:pt x="0" y="0"/>
                </a:lnTo>
                <a:lnTo>
                  <a:pt x="0" y="0"/>
                </a:lnTo>
                <a:lnTo>
                  <a:pt x="0" y="0"/>
                </a:lnTo>
                <a:lnTo>
                  <a:pt x="0" y="0"/>
                </a:lnTo>
                <a:lnTo>
                  <a:pt x="0" y="0"/>
                </a:lnTo>
                <a:lnTo>
                  <a:pt x="0" y="0"/>
                </a:lnTo>
                <a:lnTo>
                  <a:pt x="2" y="0"/>
                </a:lnTo>
                <a:lnTo>
                  <a:pt x="2" y="0"/>
                </a:lnTo>
                <a:lnTo>
                  <a:pt x="2" y="0"/>
                </a:lnTo>
                <a:lnTo>
                  <a:pt x="0" y="0"/>
                </a:lnTo>
                <a:lnTo>
                  <a:pt x="0"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293" name="Line 1237"/>
          <p:cNvSpPr>
            <a:spLocks noChangeShapeType="1"/>
          </p:cNvSpPr>
          <p:nvPr userDrawn="1"/>
        </p:nvSpPr>
        <p:spPr bwMode="auto">
          <a:xfrm>
            <a:off x="728663" y="544515"/>
            <a:ext cx="1587" cy="1587"/>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294" name="Line 1238"/>
          <p:cNvSpPr>
            <a:spLocks noChangeShapeType="1"/>
          </p:cNvSpPr>
          <p:nvPr userDrawn="1"/>
        </p:nvSpPr>
        <p:spPr bwMode="auto">
          <a:xfrm>
            <a:off x="728663" y="544515"/>
            <a:ext cx="1587" cy="1587"/>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295" name="Freeform 1240"/>
          <p:cNvSpPr>
            <a:spLocks/>
          </p:cNvSpPr>
          <p:nvPr userDrawn="1"/>
        </p:nvSpPr>
        <p:spPr bwMode="auto">
          <a:xfrm>
            <a:off x="728663" y="541340"/>
            <a:ext cx="1587" cy="3175"/>
          </a:xfrm>
          <a:custGeom>
            <a:avLst/>
            <a:gdLst/>
            <a:ahLst/>
            <a:cxnLst>
              <a:cxn ang="0">
                <a:pos x="0" y="2"/>
              </a:cxn>
              <a:cxn ang="0">
                <a:pos x="0" y="2"/>
              </a:cxn>
              <a:cxn ang="0">
                <a:pos x="0" y="0"/>
              </a:cxn>
              <a:cxn ang="0">
                <a:pos x="0" y="2"/>
              </a:cxn>
              <a:cxn ang="0">
                <a:pos x="0" y="2"/>
              </a:cxn>
            </a:cxnLst>
            <a:rect l="0" t="0" r="r" b="b"/>
            <a:pathLst>
              <a:path h="2">
                <a:moveTo>
                  <a:pt x="0" y="2"/>
                </a:moveTo>
                <a:lnTo>
                  <a:pt x="0"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296" name="Freeform 1243"/>
          <p:cNvSpPr>
            <a:spLocks/>
          </p:cNvSpPr>
          <p:nvPr userDrawn="1"/>
        </p:nvSpPr>
        <p:spPr bwMode="auto">
          <a:xfrm>
            <a:off x="728664" y="538165"/>
            <a:ext cx="3175" cy="3175"/>
          </a:xfrm>
          <a:custGeom>
            <a:avLst/>
            <a:gdLst/>
            <a:ahLst/>
            <a:cxnLst>
              <a:cxn ang="0">
                <a:pos x="2" y="2"/>
              </a:cxn>
              <a:cxn ang="0">
                <a:pos x="2" y="2"/>
              </a:cxn>
              <a:cxn ang="0">
                <a:pos x="2" y="2"/>
              </a:cxn>
              <a:cxn ang="0">
                <a:pos x="2" y="2"/>
              </a:cxn>
              <a:cxn ang="0">
                <a:pos x="0" y="2"/>
              </a:cxn>
              <a:cxn ang="0">
                <a:pos x="0" y="2"/>
              </a:cxn>
              <a:cxn ang="0">
                <a:pos x="2"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0" y="2"/>
              </a:cxn>
              <a:cxn ang="0">
                <a:pos x="2" y="2"/>
              </a:cxn>
              <a:cxn ang="0">
                <a:pos x="2" y="2"/>
              </a:cxn>
              <a:cxn ang="0">
                <a:pos x="2" y="2"/>
              </a:cxn>
              <a:cxn ang="0">
                <a:pos x="2" y="2"/>
              </a:cxn>
              <a:cxn ang="0">
                <a:pos x="2" y="2"/>
              </a:cxn>
              <a:cxn ang="0">
                <a:pos x="0" y="0"/>
              </a:cxn>
              <a:cxn ang="0">
                <a:pos x="0" y="2"/>
              </a:cxn>
              <a:cxn ang="0">
                <a:pos x="0" y="2"/>
              </a:cxn>
              <a:cxn ang="0">
                <a:pos x="0" y="2"/>
              </a:cxn>
              <a:cxn ang="0">
                <a:pos x="2" y="2"/>
              </a:cxn>
            </a:cxnLst>
            <a:rect l="0" t="0" r="r" b="b"/>
            <a:pathLst>
              <a:path w="2" h="2">
                <a:moveTo>
                  <a:pt x="2" y="2"/>
                </a:moveTo>
                <a:lnTo>
                  <a:pt x="2" y="2"/>
                </a:lnTo>
                <a:lnTo>
                  <a:pt x="2" y="2"/>
                </a:lnTo>
                <a:lnTo>
                  <a:pt x="2" y="2"/>
                </a:lnTo>
                <a:lnTo>
                  <a:pt x="0" y="2"/>
                </a:lnTo>
                <a:lnTo>
                  <a:pt x="0" y="2"/>
                </a:lnTo>
                <a:lnTo>
                  <a:pt x="2" y="2"/>
                </a:lnTo>
                <a:lnTo>
                  <a:pt x="0" y="2"/>
                </a:lnTo>
                <a:lnTo>
                  <a:pt x="0" y="2"/>
                </a:lnTo>
                <a:lnTo>
                  <a:pt x="0" y="2"/>
                </a:lnTo>
                <a:lnTo>
                  <a:pt x="0" y="2"/>
                </a:lnTo>
                <a:lnTo>
                  <a:pt x="0" y="2"/>
                </a:lnTo>
                <a:lnTo>
                  <a:pt x="0" y="2"/>
                </a:lnTo>
                <a:lnTo>
                  <a:pt x="0" y="2"/>
                </a:lnTo>
                <a:lnTo>
                  <a:pt x="0" y="2"/>
                </a:lnTo>
                <a:lnTo>
                  <a:pt x="0" y="2"/>
                </a:lnTo>
                <a:lnTo>
                  <a:pt x="0" y="2"/>
                </a:lnTo>
                <a:lnTo>
                  <a:pt x="0" y="2"/>
                </a:lnTo>
                <a:lnTo>
                  <a:pt x="0" y="2"/>
                </a:lnTo>
                <a:lnTo>
                  <a:pt x="2" y="2"/>
                </a:lnTo>
                <a:lnTo>
                  <a:pt x="2" y="2"/>
                </a:lnTo>
                <a:lnTo>
                  <a:pt x="2" y="2"/>
                </a:lnTo>
                <a:lnTo>
                  <a:pt x="2" y="2"/>
                </a:lnTo>
                <a:lnTo>
                  <a:pt x="2" y="2"/>
                </a:lnTo>
                <a:lnTo>
                  <a:pt x="0" y="0"/>
                </a:lnTo>
                <a:lnTo>
                  <a:pt x="0" y="2"/>
                </a:lnTo>
                <a:lnTo>
                  <a:pt x="0" y="2"/>
                </a:lnTo>
                <a:lnTo>
                  <a:pt x="0" y="2"/>
                </a:lnTo>
                <a:lnTo>
                  <a:pt x="2" y="2"/>
                </a:lnTo>
              </a:path>
            </a:pathLst>
          </a:custGeom>
          <a:noFill/>
          <a:ln w="9525">
            <a:noFill/>
            <a:round/>
            <a:headEnd/>
            <a:tailEnd/>
          </a:ln>
        </p:spPr>
        <p:txBody>
          <a:bodyPr/>
          <a:lstStyle/>
          <a:p>
            <a:pPr>
              <a:spcBef>
                <a:spcPct val="50000"/>
              </a:spcBef>
              <a:buFontTx/>
              <a:buChar char="•"/>
              <a:defRPr/>
            </a:pPr>
            <a:endParaRPr lang="en-US" sz="975" b="0" dirty="0"/>
          </a:p>
        </p:txBody>
      </p:sp>
      <p:sp>
        <p:nvSpPr>
          <p:cNvPr id="297" name="Freeform 1246"/>
          <p:cNvSpPr>
            <a:spLocks/>
          </p:cNvSpPr>
          <p:nvPr userDrawn="1"/>
        </p:nvSpPr>
        <p:spPr bwMode="auto">
          <a:xfrm>
            <a:off x="725489" y="547690"/>
            <a:ext cx="3175" cy="3175"/>
          </a:xfrm>
          <a:custGeom>
            <a:avLst/>
            <a:gdLst/>
            <a:ahLst/>
            <a:cxnLst>
              <a:cxn ang="0">
                <a:pos x="0" y="2"/>
              </a:cxn>
              <a:cxn ang="0">
                <a:pos x="0" y="2"/>
              </a:cxn>
              <a:cxn ang="0">
                <a:pos x="2" y="0"/>
              </a:cxn>
              <a:cxn ang="0">
                <a:pos x="2" y="0"/>
              </a:cxn>
              <a:cxn ang="0">
                <a:pos x="0" y="0"/>
              </a:cxn>
              <a:cxn ang="0">
                <a:pos x="0" y="0"/>
              </a:cxn>
              <a:cxn ang="0">
                <a:pos x="0" y="2"/>
              </a:cxn>
              <a:cxn ang="0">
                <a:pos x="0" y="2"/>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2"/>
              </a:cxn>
              <a:cxn ang="0">
                <a:pos x="0" y="2"/>
              </a:cxn>
            </a:cxnLst>
            <a:rect l="0" t="0" r="r" b="b"/>
            <a:pathLst>
              <a:path w="2" h="2">
                <a:moveTo>
                  <a:pt x="0" y="2"/>
                </a:moveTo>
                <a:lnTo>
                  <a:pt x="0" y="2"/>
                </a:lnTo>
                <a:lnTo>
                  <a:pt x="2" y="0"/>
                </a:lnTo>
                <a:lnTo>
                  <a:pt x="2" y="0"/>
                </a:lnTo>
                <a:lnTo>
                  <a:pt x="0" y="0"/>
                </a:lnTo>
                <a:lnTo>
                  <a:pt x="0" y="0"/>
                </a:lnTo>
                <a:lnTo>
                  <a:pt x="0" y="2"/>
                </a:lnTo>
                <a:lnTo>
                  <a:pt x="0" y="2"/>
                </a:lnTo>
                <a:lnTo>
                  <a:pt x="2" y="0"/>
                </a:lnTo>
                <a:lnTo>
                  <a:pt x="2"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298" name="Freeform 1250"/>
          <p:cNvSpPr>
            <a:spLocks/>
          </p:cNvSpPr>
          <p:nvPr userDrawn="1"/>
        </p:nvSpPr>
        <p:spPr bwMode="auto">
          <a:xfrm>
            <a:off x="731839" y="530225"/>
            <a:ext cx="3175" cy="1588"/>
          </a:xfrm>
          <a:custGeom>
            <a:avLst/>
            <a:gdLst/>
            <a:ahLst/>
            <a:cxnLst>
              <a:cxn ang="0">
                <a:pos x="2" y="0"/>
              </a:cxn>
              <a:cxn ang="0">
                <a:pos x="0" y="0"/>
              </a:cxn>
              <a:cxn ang="0">
                <a:pos x="2" y="0"/>
              </a:cxn>
            </a:cxnLst>
            <a:rect l="0" t="0" r="r" b="b"/>
            <a:pathLst>
              <a:path w="2">
                <a:moveTo>
                  <a:pt x="2" y="0"/>
                </a:moveTo>
                <a:lnTo>
                  <a:pt x="0" y="0"/>
                </a:lnTo>
                <a:lnTo>
                  <a:pt x="2" y="0"/>
                </a:lnTo>
              </a:path>
            </a:pathLst>
          </a:custGeom>
          <a:noFill/>
          <a:ln w="9525">
            <a:noFill/>
            <a:round/>
            <a:headEnd/>
            <a:tailEnd/>
          </a:ln>
        </p:spPr>
        <p:txBody>
          <a:bodyPr/>
          <a:lstStyle/>
          <a:p>
            <a:pPr>
              <a:spcBef>
                <a:spcPct val="50000"/>
              </a:spcBef>
              <a:buFontTx/>
              <a:buChar char="•"/>
              <a:defRPr/>
            </a:pPr>
            <a:endParaRPr lang="en-US" sz="975" b="0" dirty="0"/>
          </a:p>
        </p:txBody>
      </p:sp>
      <p:sp>
        <p:nvSpPr>
          <p:cNvPr id="299" name="Freeform 1252"/>
          <p:cNvSpPr>
            <a:spLocks/>
          </p:cNvSpPr>
          <p:nvPr userDrawn="1"/>
        </p:nvSpPr>
        <p:spPr bwMode="auto">
          <a:xfrm>
            <a:off x="731839" y="527050"/>
            <a:ext cx="3175" cy="7938"/>
          </a:xfrm>
          <a:custGeom>
            <a:avLst/>
            <a:gdLst/>
            <a:ahLst/>
            <a:cxnLst>
              <a:cxn ang="0">
                <a:pos x="2" y="2"/>
              </a:cxn>
              <a:cxn ang="0">
                <a:pos x="2" y="2"/>
              </a:cxn>
              <a:cxn ang="0">
                <a:pos x="0" y="0"/>
              </a:cxn>
              <a:cxn ang="0">
                <a:pos x="0" y="2"/>
              </a:cxn>
              <a:cxn ang="0">
                <a:pos x="0" y="2"/>
              </a:cxn>
              <a:cxn ang="0">
                <a:pos x="2" y="5"/>
              </a:cxn>
              <a:cxn ang="0">
                <a:pos x="2" y="2"/>
              </a:cxn>
              <a:cxn ang="0">
                <a:pos x="2" y="2"/>
              </a:cxn>
              <a:cxn ang="0">
                <a:pos x="0" y="0"/>
              </a:cxn>
              <a:cxn ang="0">
                <a:pos x="0" y="2"/>
              </a:cxn>
              <a:cxn ang="0">
                <a:pos x="0" y="2"/>
              </a:cxn>
              <a:cxn ang="0">
                <a:pos x="2" y="5"/>
              </a:cxn>
              <a:cxn ang="0">
                <a:pos x="2" y="2"/>
              </a:cxn>
            </a:cxnLst>
            <a:rect l="0" t="0" r="r" b="b"/>
            <a:pathLst>
              <a:path w="2" h="5">
                <a:moveTo>
                  <a:pt x="2" y="2"/>
                </a:moveTo>
                <a:lnTo>
                  <a:pt x="2" y="2"/>
                </a:lnTo>
                <a:lnTo>
                  <a:pt x="0" y="0"/>
                </a:lnTo>
                <a:lnTo>
                  <a:pt x="0" y="2"/>
                </a:lnTo>
                <a:lnTo>
                  <a:pt x="0" y="2"/>
                </a:lnTo>
                <a:lnTo>
                  <a:pt x="2" y="5"/>
                </a:lnTo>
                <a:lnTo>
                  <a:pt x="2" y="2"/>
                </a:lnTo>
                <a:lnTo>
                  <a:pt x="2" y="2"/>
                </a:lnTo>
                <a:lnTo>
                  <a:pt x="0" y="0"/>
                </a:lnTo>
                <a:lnTo>
                  <a:pt x="0" y="2"/>
                </a:lnTo>
                <a:lnTo>
                  <a:pt x="0" y="2"/>
                </a:lnTo>
                <a:lnTo>
                  <a:pt x="2" y="5"/>
                </a:lnTo>
                <a:lnTo>
                  <a:pt x="2" y="2"/>
                </a:lnTo>
              </a:path>
            </a:pathLst>
          </a:custGeom>
          <a:noFill/>
          <a:ln w="9525">
            <a:noFill/>
            <a:round/>
            <a:headEnd/>
            <a:tailEnd/>
          </a:ln>
        </p:spPr>
        <p:txBody>
          <a:bodyPr/>
          <a:lstStyle/>
          <a:p>
            <a:pPr>
              <a:spcBef>
                <a:spcPct val="50000"/>
              </a:spcBef>
              <a:buFontTx/>
              <a:buChar char="•"/>
              <a:defRPr/>
            </a:pPr>
            <a:endParaRPr lang="en-US" sz="975" b="0" dirty="0"/>
          </a:p>
        </p:txBody>
      </p:sp>
      <p:sp>
        <p:nvSpPr>
          <p:cNvPr id="300" name="Freeform 1255"/>
          <p:cNvSpPr>
            <a:spLocks/>
          </p:cNvSpPr>
          <p:nvPr userDrawn="1"/>
        </p:nvSpPr>
        <p:spPr bwMode="auto">
          <a:xfrm>
            <a:off x="712789" y="550865"/>
            <a:ext cx="3175" cy="1587"/>
          </a:xfrm>
          <a:custGeom>
            <a:avLst/>
            <a:gdLst/>
            <a:ahLst/>
            <a:cxnLst>
              <a:cxn ang="0">
                <a:pos x="0" y="0"/>
              </a:cxn>
              <a:cxn ang="0">
                <a:pos x="2" y="0"/>
              </a:cxn>
              <a:cxn ang="0">
                <a:pos x="2" y="0"/>
              </a:cxn>
              <a:cxn ang="0">
                <a:pos x="2" y="0"/>
              </a:cxn>
              <a:cxn ang="0">
                <a:pos x="2" y="0"/>
              </a:cxn>
              <a:cxn ang="0">
                <a:pos x="0" y="0"/>
              </a:cxn>
              <a:cxn ang="0">
                <a:pos x="0" y="0"/>
              </a:cxn>
              <a:cxn ang="0">
                <a:pos x="0" y="0"/>
              </a:cxn>
              <a:cxn ang="0">
                <a:pos x="0"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2" y="0"/>
              </a:cxn>
              <a:cxn ang="0">
                <a:pos x="0" y="0"/>
              </a:cxn>
              <a:cxn ang="0">
                <a:pos x="0" y="0"/>
              </a:cxn>
              <a:cxn ang="0">
                <a:pos x="0" y="0"/>
              </a:cxn>
            </a:cxnLst>
            <a:rect l="0" t="0" r="r" b="b"/>
            <a:pathLst>
              <a:path w="2">
                <a:moveTo>
                  <a:pt x="0" y="0"/>
                </a:moveTo>
                <a:lnTo>
                  <a:pt x="2" y="0"/>
                </a:lnTo>
                <a:lnTo>
                  <a:pt x="2" y="0"/>
                </a:lnTo>
                <a:lnTo>
                  <a:pt x="2" y="0"/>
                </a:lnTo>
                <a:lnTo>
                  <a:pt x="2" y="0"/>
                </a:lnTo>
                <a:lnTo>
                  <a:pt x="0" y="0"/>
                </a:lnTo>
                <a:lnTo>
                  <a:pt x="0" y="0"/>
                </a:lnTo>
                <a:lnTo>
                  <a:pt x="0" y="0"/>
                </a:lnTo>
                <a:lnTo>
                  <a:pt x="0"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2"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301" name="Rectangle 1256"/>
          <p:cNvSpPr>
            <a:spLocks noChangeArrowheads="1"/>
          </p:cNvSpPr>
          <p:nvPr userDrawn="1"/>
        </p:nvSpPr>
        <p:spPr bwMode="auto">
          <a:xfrm>
            <a:off x="722314" y="550865"/>
            <a:ext cx="1587" cy="1587"/>
          </a:xfrm>
          <a:prstGeom prst="rect">
            <a:avLst/>
          </a:prstGeom>
          <a:solidFill>
            <a:srgbClr val="FFFFFF"/>
          </a:solidFill>
          <a:ln w="9525">
            <a:noFill/>
            <a:miter lim="800000"/>
            <a:headEnd/>
            <a:tailEnd/>
          </a:ln>
        </p:spPr>
        <p:txBody>
          <a:bodyPr/>
          <a:lstStyle/>
          <a:p>
            <a:pPr>
              <a:spcBef>
                <a:spcPct val="50000"/>
              </a:spcBef>
              <a:buFontTx/>
              <a:buChar char="•"/>
              <a:defRPr/>
            </a:pPr>
            <a:endParaRPr lang="en-US" sz="975" b="0" dirty="0"/>
          </a:p>
        </p:txBody>
      </p:sp>
      <p:sp>
        <p:nvSpPr>
          <p:cNvPr id="302" name="Freeform 1258"/>
          <p:cNvSpPr>
            <a:spLocks/>
          </p:cNvSpPr>
          <p:nvPr userDrawn="1"/>
        </p:nvSpPr>
        <p:spPr bwMode="auto">
          <a:xfrm>
            <a:off x="722314" y="550865"/>
            <a:ext cx="1587"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303" name="Freeform 1266"/>
          <p:cNvSpPr>
            <a:spLocks/>
          </p:cNvSpPr>
          <p:nvPr userDrawn="1"/>
        </p:nvSpPr>
        <p:spPr bwMode="auto">
          <a:xfrm>
            <a:off x="728663" y="534990"/>
            <a:ext cx="1587" cy="1587"/>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304" name="Freeform 1269"/>
          <p:cNvSpPr>
            <a:spLocks/>
          </p:cNvSpPr>
          <p:nvPr userDrawn="1"/>
        </p:nvSpPr>
        <p:spPr bwMode="auto">
          <a:xfrm>
            <a:off x="728664" y="530227"/>
            <a:ext cx="3175" cy="4763"/>
          </a:xfrm>
          <a:custGeom>
            <a:avLst/>
            <a:gdLst/>
            <a:ahLst/>
            <a:cxnLst>
              <a:cxn ang="0">
                <a:pos x="0" y="3"/>
              </a:cxn>
              <a:cxn ang="0">
                <a:pos x="2" y="0"/>
              </a:cxn>
              <a:cxn ang="0">
                <a:pos x="2" y="0"/>
              </a:cxn>
              <a:cxn ang="0">
                <a:pos x="2" y="0"/>
              </a:cxn>
              <a:cxn ang="0">
                <a:pos x="2" y="0"/>
              </a:cxn>
              <a:cxn ang="0">
                <a:pos x="0" y="0"/>
              </a:cxn>
              <a:cxn ang="0">
                <a:pos x="0" y="0"/>
              </a:cxn>
              <a:cxn ang="0">
                <a:pos x="0" y="3"/>
              </a:cxn>
              <a:cxn ang="0">
                <a:pos x="0" y="3"/>
              </a:cxn>
              <a:cxn ang="0">
                <a:pos x="2" y="0"/>
              </a:cxn>
              <a:cxn ang="0">
                <a:pos x="2" y="0"/>
              </a:cxn>
              <a:cxn ang="0">
                <a:pos x="0" y="0"/>
              </a:cxn>
              <a:cxn ang="0">
                <a:pos x="0" y="0"/>
              </a:cxn>
              <a:cxn ang="0">
                <a:pos x="0" y="0"/>
              </a:cxn>
              <a:cxn ang="0">
                <a:pos x="0" y="0"/>
              </a:cxn>
              <a:cxn ang="0">
                <a:pos x="0" y="0"/>
              </a:cxn>
              <a:cxn ang="0">
                <a:pos x="0" y="0"/>
              </a:cxn>
              <a:cxn ang="0">
                <a:pos x="0" y="0"/>
              </a:cxn>
              <a:cxn ang="0">
                <a:pos x="0" y="0"/>
              </a:cxn>
              <a:cxn ang="0">
                <a:pos x="0" y="3"/>
              </a:cxn>
              <a:cxn ang="0">
                <a:pos x="0" y="3"/>
              </a:cxn>
            </a:cxnLst>
            <a:rect l="0" t="0" r="r" b="b"/>
            <a:pathLst>
              <a:path w="2" h="3">
                <a:moveTo>
                  <a:pt x="0" y="3"/>
                </a:moveTo>
                <a:lnTo>
                  <a:pt x="2" y="0"/>
                </a:lnTo>
                <a:lnTo>
                  <a:pt x="2" y="0"/>
                </a:lnTo>
                <a:lnTo>
                  <a:pt x="2" y="0"/>
                </a:lnTo>
                <a:lnTo>
                  <a:pt x="2" y="0"/>
                </a:lnTo>
                <a:lnTo>
                  <a:pt x="0" y="0"/>
                </a:lnTo>
                <a:lnTo>
                  <a:pt x="0" y="0"/>
                </a:lnTo>
                <a:lnTo>
                  <a:pt x="0" y="3"/>
                </a:lnTo>
                <a:lnTo>
                  <a:pt x="0" y="3"/>
                </a:lnTo>
                <a:lnTo>
                  <a:pt x="2" y="0"/>
                </a:lnTo>
                <a:lnTo>
                  <a:pt x="2" y="0"/>
                </a:lnTo>
                <a:lnTo>
                  <a:pt x="0" y="0"/>
                </a:lnTo>
                <a:lnTo>
                  <a:pt x="0" y="0"/>
                </a:lnTo>
                <a:lnTo>
                  <a:pt x="0" y="0"/>
                </a:lnTo>
                <a:lnTo>
                  <a:pt x="0" y="0"/>
                </a:lnTo>
                <a:lnTo>
                  <a:pt x="0" y="0"/>
                </a:lnTo>
                <a:lnTo>
                  <a:pt x="0" y="0"/>
                </a:lnTo>
                <a:lnTo>
                  <a:pt x="0" y="0"/>
                </a:lnTo>
                <a:lnTo>
                  <a:pt x="0" y="0"/>
                </a:lnTo>
                <a:lnTo>
                  <a:pt x="0" y="3"/>
                </a:lnTo>
                <a:lnTo>
                  <a:pt x="0" y="3"/>
                </a:lnTo>
              </a:path>
            </a:pathLst>
          </a:custGeom>
          <a:noFill/>
          <a:ln w="9525">
            <a:noFill/>
            <a:round/>
            <a:headEnd/>
            <a:tailEnd/>
          </a:ln>
        </p:spPr>
        <p:txBody>
          <a:bodyPr/>
          <a:lstStyle/>
          <a:p>
            <a:pPr>
              <a:spcBef>
                <a:spcPct val="50000"/>
              </a:spcBef>
              <a:buFontTx/>
              <a:buChar char="•"/>
              <a:defRPr/>
            </a:pPr>
            <a:endParaRPr lang="en-US" sz="975" b="0" dirty="0"/>
          </a:p>
        </p:txBody>
      </p:sp>
      <p:sp>
        <p:nvSpPr>
          <p:cNvPr id="305" name="Line 1270"/>
          <p:cNvSpPr>
            <a:spLocks noChangeShapeType="1"/>
          </p:cNvSpPr>
          <p:nvPr userDrawn="1"/>
        </p:nvSpPr>
        <p:spPr bwMode="auto">
          <a:xfrm>
            <a:off x="728663" y="530225"/>
            <a:ext cx="1587" cy="1588"/>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306" name="Line 1271"/>
          <p:cNvSpPr>
            <a:spLocks noChangeShapeType="1"/>
          </p:cNvSpPr>
          <p:nvPr userDrawn="1"/>
        </p:nvSpPr>
        <p:spPr bwMode="auto">
          <a:xfrm>
            <a:off x="728663" y="530225"/>
            <a:ext cx="1587" cy="1588"/>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307" name="Rectangle 1272"/>
          <p:cNvSpPr>
            <a:spLocks noChangeArrowheads="1"/>
          </p:cNvSpPr>
          <p:nvPr userDrawn="1"/>
        </p:nvSpPr>
        <p:spPr bwMode="auto">
          <a:xfrm>
            <a:off x="728663" y="530225"/>
            <a:ext cx="1587"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975" b="0" dirty="0"/>
          </a:p>
        </p:txBody>
      </p:sp>
      <p:sp>
        <p:nvSpPr>
          <p:cNvPr id="308" name="Rectangle 1273"/>
          <p:cNvSpPr>
            <a:spLocks noChangeArrowheads="1"/>
          </p:cNvSpPr>
          <p:nvPr userDrawn="1"/>
        </p:nvSpPr>
        <p:spPr bwMode="auto">
          <a:xfrm>
            <a:off x="728663" y="530225"/>
            <a:ext cx="1587" cy="1588"/>
          </a:xfrm>
          <a:prstGeom prst="rect">
            <a:avLst/>
          </a:prstGeom>
          <a:noFill/>
          <a:ln w="9525">
            <a:noFill/>
            <a:miter lim="800000"/>
            <a:headEnd/>
            <a:tailEnd/>
          </a:ln>
        </p:spPr>
        <p:txBody>
          <a:bodyPr/>
          <a:lstStyle/>
          <a:p>
            <a:pPr>
              <a:spcBef>
                <a:spcPct val="50000"/>
              </a:spcBef>
              <a:buFontTx/>
              <a:buChar char="•"/>
              <a:defRPr/>
            </a:pPr>
            <a:endParaRPr lang="en-US" sz="975" b="0" dirty="0"/>
          </a:p>
        </p:txBody>
      </p:sp>
      <p:sp>
        <p:nvSpPr>
          <p:cNvPr id="309" name="Line 1274"/>
          <p:cNvSpPr>
            <a:spLocks noChangeShapeType="1"/>
          </p:cNvSpPr>
          <p:nvPr userDrawn="1"/>
        </p:nvSpPr>
        <p:spPr bwMode="auto">
          <a:xfrm>
            <a:off x="728663" y="527050"/>
            <a:ext cx="1587" cy="1588"/>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310" name="Line 1275"/>
          <p:cNvSpPr>
            <a:spLocks noChangeShapeType="1"/>
          </p:cNvSpPr>
          <p:nvPr userDrawn="1"/>
        </p:nvSpPr>
        <p:spPr bwMode="auto">
          <a:xfrm>
            <a:off x="728663" y="527050"/>
            <a:ext cx="1587" cy="1588"/>
          </a:xfrm>
          <a:prstGeom prst="line">
            <a:avLst/>
          </a:prstGeom>
          <a:noFill/>
          <a:ln w="9525">
            <a:noFill/>
            <a:round/>
            <a:headEnd/>
            <a:tailEnd/>
          </a:ln>
        </p:spPr>
        <p:txBody>
          <a:bodyPr/>
          <a:lstStyle/>
          <a:p>
            <a:pPr>
              <a:spcBef>
                <a:spcPct val="50000"/>
              </a:spcBef>
              <a:buFontTx/>
              <a:buChar char="•"/>
              <a:defRPr/>
            </a:pPr>
            <a:endParaRPr lang="en-US" sz="975" b="0" dirty="0"/>
          </a:p>
        </p:txBody>
      </p:sp>
      <p:sp>
        <p:nvSpPr>
          <p:cNvPr id="311" name="Freeform 1277"/>
          <p:cNvSpPr>
            <a:spLocks/>
          </p:cNvSpPr>
          <p:nvPr userDrawn="1"/>
        </p:nvSpPr>
        <p:spPr bwMode="auto">
          <a:xfrm>
            <a:off x="728663" y="523877"/>
            <a:ext cx="1587" cy="3175"/>
          </a:xfrm>
          <a:custGeom>
            <a:avLst/>
            <a:gdLst/>
            <a:ahLst/>
            <a:cxnLst>
              <a:cxn ang="0">
                <a:pos x="0" y="2"/>
              </a:cxn>
              <a:cxn ang="0">
                <a:pos x="0" y="2"/>
              </a:cxn>
              <a:cxn ang="0">
                <a:pos x="0" y="0"/>
              </a:cxn>
              <a:cxn ang="0">
                <a:pos x="0" y="2"/>
              </a:cxn>
              <a:cxn ang="0">
                <a:pos x="0" y="2"/>
              </a:cxn>
            </a:cxnLst>
            <a:rect l="0" t="0" r="r" b="b"/>
            <a:pathLst>
              <a:path h="2">
                <a:moveTo>
                  <a:pt x="0" y="2"/>
                </a:moveTo>
                <a:lnTo>
                  <a:pt x="0" y="2"/>
                </a:lnTo>
                <a:lnTo>
                  <a:pt x="0" y="0"/>
                </a:lnTo>
                <a:lnTo>
                  <a:pt x="0" y="2"/>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312" name="Freeform 1287"/>
          <p:cNvSpPr>
            <a:spLocks/>
          </p:cNvSpPr>
          <p:nvPr userDrawn="1"/>
        </p:nvSpPr>
        <p:spPr bwMode="auto">
          <a:xfrm>
            <a:off x="719139" y="514350"/>
            <a:ext cx="3175" cy="3175"/>
          </a:xfrm>
          <a:custGeom>
            <a:avLst/>
            <a:gdLst/>
            <a:ahLst/>
            <a:cxnLst>
              <a:cxn ang="0">
                <a:pos x="0" y="0"/>
              </a:cxn>
              <a:cxn ang="0">
                <a:pos x="0" y="2"/>
              </a:cxn>
              <a:cxn ang="0">
                <a:pos x="2" y="2"/>
              </a:cxn>
              <a:cxn ang="0">
                <a:pos x="2" y="2"/>
              </a:cxn>
              <a:cxn ang="0">
                <a:pos x="2" y="2"/>
              </a:cxn>
              <a:cxn ang="0">
                <a:pos x="2" y="0"/>
              </a:cxn>
              <a:cxn ang="0">
                <a:pos x="0" y="0"/>
              </a:cxn>
              <a:cxn ang="0">
                <a:pos x="0" y="0"/>
              </a:cxn>
              <a:cxn ang="0">
                <a:pos x="0" y="2"/>
              </a:cxn>
              <a:cxn ang="0">
                <a:pos x="0" y="2"/>
              </a:cxn>
              <a:cxn ang="0">
                <a:pos x="0" y="2"/>
              </a:cxn>
              <a:cxn ang="0">
                <a:pos x="0" y="2"/>
              </a:cxn>
              <a:cxn ang="0">
                <a:pos x="2" y="2"/>
              </a:cxn>
              <a:cxn ang="0">
                <a:pos x="2" y="2"/>
              </a:cxn>
              <a:cxn ang="0">
                <a:pos x="0" y="0"/>
              </a:cxn>
              <a:cxn ang="0">
                <a:pos x="0" y="0"/>
              </a:cxn>
              <a:cxn ang="0">
                <a:pos x="0" y="0"/>
              </a:cxn>
            </a:cxnLst>
            <a:rect l="0" t="0" r="r" b="b"/>
            <a:pathLst>
              <a:path w="2" h="2">
                <a:moveTo>
                  <a:pt x="0" y="0"/>
                </a:moveTo>
                <a:lnTo>
                  <a:pt x="0" y="2"/>
                </a:lnTo>
                <a:lnTo>
                  <a:pt x="2" y="2"/>
                </a:lnTo>
                <a:lnTo>
                  <a:pt x="2" y="2"/>
                </a:lnTo>
                <a:lnTo>
                  <a:pt x="2" y="2"/>
                </a:lnTo>
                <a:lnTo>
                  <a:pt x="2" y="0"/>
                </a:lnTo>
                <a:lnTo>
                  <a:pt x="0" y="0"/>
                </a:lnTo>
                <a:lnTo>
                  <a:pt x="0" y="0"/>
                </a:lnTo>
                <a:lnTo>
                  <a:pt x="0" y="2"/>
                </a:lnTo>
                <a:lnTo>
                  <a:pt x="0" y="2"/>
                </a:lnTo>
                <a:lnTo>
                  <a:pt x="0" y="2"/>
                </a:lnTo>
                <a:lnTo>
                  <a:pt x="0" y="2"/>
                </a:lnTo>
                <a:lnTo>
                  <a:pt x="2" y="2"/>
                </a:lnTo>
                <a:lnTo>
                  <a:pt x="2" y="2"/>
                </a:lnTo>
                <a:lnTo>
                  <a:pt x="0" y="0"/>
                </a:lnTo>
                <a:lnTo>
                  <a:pt x="0" y="0"/>
                </a:lnTo>
                <a:lnTo>
                  <a:pt x="0" y="0"/>
                </a:lnTo>
              </a:path>
            </a:pathLst>
          </a:custGeom>
          <a:noFill/>
          <a:ln w="9525">
            <a:noFill/>
            <a:round/>
            <a:headEnd/>
            <a:tailEnd/>
          </a:ln>
        </p:spPr>
        <p:txBody>
          <a:bodyPr/>
          <a:lstStyle/>
          <a:p>
            <a:pPr>
              <a:spcBef>
                <a:spcPct val="50000"/>
              </a:spcBef>
              <a:buFontTx/>
              <a:buChar char="•"/>
              <a:defRPr/>
            </a:pPr>
            <a:endParaRPr lang="en-US" sz="975" b="0" dirty="0"/>
          </a:p>
        </p:txBody>
      </p:sp>
      <p:sp>
        <p:nvSpPr>
          <p:cNvPr id="313" name="Freeform 1290"/>
          <p:cNvSpPr>
            <a:spLocks/>
          </p:cNvSpPr>
          <p:nvPr userDrawn="1"/>
        </p:nvSpPr>
        <p:spPr bwMode="auto">
          <a:xfrm>
            <a:off x="719139" y="517527"/>
            <a:ext cx="3175" cy="3175"/>
          </a:xfrm>
          <a:custGeom>
            <a:avLst/>
            <a:gdLst/>
            <a:ahLst/>
            <a:cxnLst>
              <a:cxn ang="0">
                <a:pos x="0" y="2"/>
              </a:cxn>
              <a:cxn ang="0">
                <a:pos x="0" y="2"/>
              </a:cxn>
              <a:cxn ang="0">
                <a:pos x="2" y="2"/>
              </a:cxn>
              <a:cxn ang="0">
                <a:pos x="2" y="2"/>
              </a:cxn>
              <a:cxn ang="0">
                <a:pos x="2" y="2"/>
              </a:cxn>
              <a:cxn ang="0">
                <a:pos x="2" y="0"/>
              </a:cxn>
              <a:cxn ang="0">
                <a:pos x="0" y="0"/>
              </a:cxn>
              <a:cxn ang="0">
                <a:pos x="0" y="0"/>
              </a:cxn>
              <a:cxn ang="0">
                <a:pos x="0" y="0"/>
              </a:cxn>
              <a:cxn ang="0">
                <a:pos x="0" y="0"/>
              </a:cxn>
              <a:cxn ang="0">
                <a:pos x="2" y="0"/>
              </a:cxn>
              <a:cxn ang="0">
                <a:pos x="0" y="0"/>
              </a:cxn>
              <a:cxn ang="0">
                <a:pos x="0" y="0"/>
              </a:cxn>
              <a:cxn ang="0">
                <a:pos x="0" y="0"/>
              </a:cxn>
              <a:cxn ang="0">
                <a:pos x="0" y="0"/>
              </a:cxn>
              <a:cxn ang="0">
                <a:pos x="0" y="2"/>
              </a:cxn>
              <a:cxn ang="0">
                <a:pos x="0" y="2"/>
              </a:cxn>
              <a:cxn ang="0">
                <a:pos x="0" y="2"/>
              </a:cxn>
              <a:cxn ang="0">
                <a:pos x="0" y="0"/>
              </a:cxn>
              <a:cxn ang="0">
                <a:pos x="0" y="0"/>
              </a:cxn>
              <a:cxn ang="0">
                <a:pos x="0" y="0"/>
              </a:cxn>
              <a:cxn ang="0">
                <a:pos x="0" y="0"/>
              </a:cxn>
              <a:cxn ang="0">
                <a:pos x="0" y="0"/>
              </a:cxn>
              <a:cxn ang="0">
                <a:pos x="0" y="0"/>
              </a:cxn>
              <a:cxn ang="0">
                <a:pos x="0" y="2"/>
              </a:cxn>
              <a:cxn ang="0">
                <a:pos x="2" y="2"/>
              </a:cxn>
              <a:cxn ang="0">
                <a:pos x="2" y="0"/>
              </a:cxn>
              <a:cxn ang="0">
                <a:pos x="2" y="0"/>
              </a:cxn>
              <a:cxn ang="0">
                <a:pos x="0" y="0"/>
              </a:cxn>
              <a:cxn ang="0">
                <a:pos x="0" y="0"/>
              </a:cxn>
              <a:cxn ang="0">
                <a:pos x="0" y="2"/>
              </a:cxn>
              <a:cxn ang="0">
                <a:pos x="0" y="2"/>
              </a:cxn>
              <a:cxn ang="0">
                <a:pos x="2" y="2"/>
              </a:cxn>
              <a:cxn ang="0">
                <a:pos x="2" y="2"/>
              </a:cxn>
              <a:cxn ang="0">
                <a:pos x="0" y="2"/>
              </a:cxn>
              <a:cxn ang="0">
                <a:pos x="0" y="2"/>
              </a:cxn>
              <a:cxn ang="0">
                <a:pos x="0" y="2"/>
              </a:cxn>
            </a:cxnLst>
            <a:rect l="0" t="0" r="r" b="b"/>
            <a:pathLst>
              <a:path w="2" h="2">
                <a:moveTo>
                  <a:pt x="0" y="2"/>
                </a:moveTo>
                <a:lnTo>
                  <a:pt x="0" y="2"/>
                </a:lnTo>
                <a:lnTo>
                  <a:pt x="2" y="2"/>
                </a:lnTo>
                <a:lnTo>
                  <a:pt x="2" y="2"/>
                </a:lnTo>
                <a:lnTo>
                  <a:pt x="2" y="2"/>
                </a:lnTo>
                <a:lnTo>
                  <a:pt x="2" y="0"/>
                </a:lnTo>
                <a:lnTo>
                  <a:pt x="0" y="0"/>
                </a:lnTo>
                <a:lnTo>
                  <a:pt x="0" y="0"/>
                </a:lnTo>
                <a:lnTo>
                  <a:pt x="0" y="0"/>
                </a:lnTo>
                <a:lnTo>
                  <a:pt x="0" y="0"/>
                </a:lnTo>
                <a:lnTo>
                  <a:pt x="2" y="0"/>
                </a:lnTo>
                <a:lnTo>
                  <a:pt x="0" y="0"/>
                </a:lnTo>
                <a:lnTo>
                  <a:pt x="0" y="0"/>
                </a:lnTo>
                <a:lnTo>
                  <a:pt x="0" y="0"/>
                </a:lnTo>
                <a:lnTo>
                  <a:pt x="0" y="0"/>
                </a:lnTo>
                <a:lnTo>
                  <a:pt x="0" y="2"/>
                </a:lnTo>
                <a:lnTo>
                  <a:pt x="0" y="2"/>
                </a:lnTo>
                <a:lnTo>
                  <a:pt x="0" y="2"/>
                </a:lnTo>
                <a:lnTo>
                  <a:pt x="0" y="0"/>
                </a:lnTo>
                <a:lnTo>
                  <a:pt x="0" y="0"/>
                </a:lnTo>
                <a:lnTo>
                  <a:pt x="0" y="0"/>
                </a:lnTo>
                <a:lnTo>
                  <a:pt x="0" y="0"/>
                </a:lnTo>
                <a:lnTo>
                  <a:pt x="0" y="0"/>
                </a:lnTo>
                <a:lnTo>
                  <a:pt x="0" y="0"/>
                </a:lnTo>
                <a:lnTo>
                  <a:pt x="0" y="2"/>
                </a:lnTo>
                <a:lnTo>
                  <a:pt x="2" y="2"/>
                </a:lnTo>
                <a:lnTo>
                  <a:pt x="2" y="0"/>
                </a:lnTo>
                <a:lnTo>
                  <a:pt x="2" y="0"/>
                </a:lnTo>
                <a:lnTo>
                  <a:pt x="0" y="0"/>
                </a:lnTo>
                <a:lnTo>
                  <a:pt x="0" y="0"/>
                </a:lnTo>
                <a:lnTo>
                  <a:pt x="0" y="2"/>
                </a:lnTo>
                <a:lnTo>
                  <a:pt x="0" y="2"/>
                </a:lnTo>
                <a:lnTo>
                  <a:pt x="2" y="2"/>
                </a:lnTo>
                <a:lnTo>
                  <a:pt x="2" y="2"/>
                </a:lnTo>
                <a:lnTo>
                  <a:pt x="0" y="2"/>
                </a:lnTo>
                <a:lnTo>
                  <a:pt x="0" y="2"/>
                </a:lnTo>
                <a:lnTo>
                  <a:pt x="0" y="2"/>
                </a:lnTo>
              </a:path>
            </a:pathLst>
          </a:custGeom>
          <a:noFill/>
          <a:ln w="9525">
            <a:noFill/>
            <a:round/>
            <a:headEnd/>
            <a:tailEnd/>
          </a:ln>
        </p:spPr>
        <p:txBody>
          <a:bodyPr/>
          <a:lstStyle/>
          <a:p>
            <a:pPr>
              <a:spcBef>
                <a:spcPct val="50000"/>
              </a:spcBef>
              <a:buFontTx/>
              <a:buChar char="•"/>
              <a:defRPr/>
            </a:pPr>
            <a:endParaRPr lang="en-US" sz="975" b="0" dirty="0"/>
          </a:p>
        </p:txBody>
      </p:sp>
      <p:sp>
        <p:nvSpPr>
          <p:cNvPr id="314" name="Rectangle 1335"/>
          <p:cNvSpPr>
            <a:spLocks noChangeArrowheads="1"/>
          </p:cNvSpPr>
          <p:nvPr userDrawn="1"/>
        </p:nvSpPr>
        <p:spPr bwMode="auto">
          <a:xfrm>
            <a:off x="468314" y="508000"/>
            <a:ext cx="1587"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975" b="0" dirty="0"/>
          </a:p>
        </p:txBody>
      </p:sp>
      <p:sp>
        <p:nvSpPr>
          <p:cNvPr id="315" name="Rectangle 1336"/>
          <p:cNvSpPr>
            <a:spLocks noChangeArrowheads="1"/>
          </p:cNvSpPr>
          <p:nvPr userDrawn="1"/>
        </p:nvSpPr>
        <p:spPr bwMode="auto">
          <a:xfrm>
            <a:off x="474664" y="495300"/>
            <a:ext cx="1587"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975" b="0" dirty="0"/>
          </a:p>
        </p:txBody>
      </p:sp>
      <p:sp>
        <p:nvSpPr>
          <p:cNvPr id="316" name="Rectangle 1337"/>
          <p:cNvSpPr>
            <a:spLocks noChangeArrowheads="1"/>
          </p:cNvSpPr>
          <p:nvPr userDrawn="1"/>
        </p:nvSpPr>
        <p:spPr bwMode="auto">
          <a:xfrm>
            <a:off x="474664" y="495300"/>
            <a:ext cx="1587"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975" b="0" dirty="0"/>
          </a:p>
        </p:txBody>
      </p:sp>
      <p:sp>
        <p:nvSpPr>
          <p:cNvPr id="317" name="Rectangle 1340"/>
          <p:cNvSpPr>
            <a:spLocks noChangeArrowheads="1"/>
          </p:cNvSpPr>
          <p:nvPr userDrawn="1"/>
        </p:nvSpPr>
        <p:spPr bwMode="auto">
          <a:xfrm>
            <a:off x="468314" y="508000"/>
            <a:ext cx="1587"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975" b="0" dirty="0"/>
          </a:p>
        </p:txBody>
      </p:sp>
      <p:sp>
        <p:nvSpPr>
          <p:cNvPr id="318" name="Rectangle 1341"/>
          <p:cNvSpPr>
            <a:spLocks noChangeArrowheads="1"/>
          </p:cNvSpPr>
          <p:nvPr userDrawn="1"/>
        </p:nvSpPr>
        <p:spPr bwMode="auto">
          <a:xfrm>
            <a:off x="468314" y="508000"/>
            <a:ext cx="1587"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975" b="0" dirty="0"/>
          </a:p>
        </p:txBody>
      </p:sp>
      <p:sp>
        <p:nvSpPr>
          <p:cNvPr id="319" name="Rectangle 1342"/>
          <p:cNvSpPr>
            <a:spLocks noChangeArrowheads="1"/>
          </p:cNvSpPr>
          <p:nvPr userDrawn="1"/>
        </p:nvSpPr>
        <p:spPr bwMode="auto">
          <a:xfrm>
            <a:off x="468314" y="508000"/>
            <a:ext cx="1587" cy="1588"/>
          </a:xfrm>
          <a:prstGeom prst="rect">
            <a:avLst/>
          </a:prstGeom>
          <a:solidFill>
            <a:srgbClr val="FFFFFF"/>
          </a:solidFill>
          <a:ln w="9525">
            <a:noFill/>
            <a:miter lim="800000"/>
            <a:headEnd/>
            <a:tailEnd/>
          </a:ln>
        </p:spPr>
        <p:txBody>
          <a:bodyPr/>
          <a:lstStyle/>
          <a:p>
            <a:pPr>
              <a:spcBef>
                <a:spcPct val="50000"/>
              </a:spcBef>
              <a:buFontTx/>
              <a:buChar char="•"/>
              <a:defRPr/>
            </a:pPr>
            <a:endParaRPr lang="en-US" sz="975" b="0" dirty="0"/>
          </a:p>
        </p:txBody>
      </p:sp>
      <p:sp>
        <p:nvSpPr>
          <p:cNvPr id="320" name="Rectangle 1343"/>
          <p:cNvSpPr>
            <a:spLocks noChangeArrowheads="1"/>
          </p:cNvSpPr>
          <p:nvPr userDrawn="1"/>
        </p:nvSpPr>
        <p:spPr bwMode="auto">
          <a:xfrm>
            <a:off x="468314" y="508000"/>
            <a:ext cx="1587" cy="1588"/>
          </a:xfrm>
          <a:prstGeom prst="rect">
            <a:avLst/>
          </a:prstGeom>
          <a:solidFill>
            <a:srgbClr val="000000"/>
          </a:solidFill>
          <a:ln w="9525">
            <a:noFill/>
            <a:miter lim="800000"/>
            <a:headEnd/>
            <a:tailEnd/>
          </a:ln>
        </p:spPr>
        <p:txBody>
          <a:bodyPr/>
          <a:lstStyle/>
          <a:p>
            <a:pPr>
              <a:spcBef>
                <a:spcPct val="50000"/>
              </a:spcBef>
              <a:buFontTx/>
              <a:buChar char="•"/>
              <a:defRPr/>
            </a:pPr>
            <a:endParaRPr lang="en-US" sz="975" b="0" dirty="0"/>
          </a:p>
        </p:txBody>
      </p:sp>
      <p:sp>
        <p:nvSpPr>
          <p:cNvPr id="321" name="Rectangle 1344"/>
          <p:cNvSpPr>
            <a:spLocks noChangeArrowheads="1"/>
          </p:cNvSpPr>
          <p:nvPr userDrawn="1"/>
        </p:nvSpPr>
        <p:spPr bwMode="auto">
          <a:xfrm>
            <a:off x="465139" y="485777"/>
            <a:ext cx="1587" cy="3175"/>
          </a:xfrm>
          <a:prstGeom prst="rect">
            <a:avLst/>
          </a:prstGeom>
          <a:solidFill>
            <a:srgbClr val="FFFFFF"/>
          </a:solidFill>
          <a:ln w="9525">
            <a:noFill/>
            <a:miter lim="800000"/>
            <a:headEnd/>
            <a:tailEnd/>
          </a:ln>
        </p:spPr>
        <p:txBody>
          <a:bodyPr/>
          <a:lstStyle/>
          <a:p>
            <a:pPr>
              <a:spcBef>
                <a:spcPct val="50000"/>
              </a:spcBef>
              <a:buFontTx/>
              <a:buChar char="•"/>
              <a:defRPr/>
            </a:pPr>
            <a:endParaRPr lang="en-US" sz="975" b="0" dirty="0"/>
          </a:p>
        </p:txBody>
      </p:sp>
      <p:sp>
        <p:nvSpPr>
          <p:cNvPr id="324" name="Title 323"/>
          <p:cNvSpPr>
            <a:spLocks noGrp="1"/>
          </p:cNvSpPr>
          <p:nvPr>
            <p:ph type="title" hasCustomPrompt="1"/>
          </p:nvPr>
        </p:nvSpPr>
        <p:spPr>
          <a:xfrm>
            <a:off x="343401" y="301627"/>
            <a:ext cx="8439652" cy="1031875"/>
          </a:xfrm>
        </p:spPr>
        <p:txBody>
          <a:bodyPr/>
          <a:lstStyle>
            <a:lvl1pPr>
              <a:defRPr b="0" i="0" cap="none" baseline="0">
                <a:solidFill>
                  <a:srgbClr val="021F43"/>
                </a:solidFill>
                <a:latin typeface="+mn-lt"/>
                <a:cs typeface="Andes ExtraLight"/>
              </a:defRPr>
            </a:lvl1pPr>
          </a:lstStyle>
          <a:p>
            <a:r>
              <a:rPr lang="en-US" dirty="0"/>
              <a:t>SLIDE TITLE</a:t>
            </a:r>
            <a:br>
              <a:rPr lang="en-US" dirty="0"/>
            </a:br>
            <a:r>
              <a:rPr lang="en-US" dirty="0"/>
              <a:t>UP TO THREE LINES </a:t>
            </a:r>
            <a:br>
              <a:rPr lang="en-US" dirty="0"/>
            </a:br>
            <a:r>
              <a:rPr lang="en-US" dirty="0"/>
              <a:t>MAY BE ALL CAPS OR TITLE CASE</a:t>
            </a:r>
          </a:p>
        </p:txBody>
      </p:sp>
      <p:sp>
        <p:nvSpPr>
          <p:cNvPr id="331" name="Content Placeholder 330"/>
          <p:cNvSpPr>
            <a:spLocks noGrp="1"/>
          </p:cNvSpPr>
          <p:nvPr>
            <p:ph sz="quarter" idx="10" hasCustomPrompt="1"/>
          </p:nvPr>
        </p:nvSpPr>
        <p:spPr>
          <a:xfrm>
            <a:off x="343402" y="1460502"/>
            <a:ext cx="8440305" cy="4600863"/>
          </a:xfrm>
        </p:spPr>
        <p:txBody>
          <a:bodyPr>
            <a:normAutofit/>
          </a:bodyPr>
          <a:lstStyle>
            <a:lvl1pPr>
              <a:lnSpc>
                <a:spcPct val="130000"/>
              </a:lnSpc>
              <a:spcBef>
                <a:spcPts val="900"/>
              </a:spcBef>
              <a:defRPr>
                <a:solidFill>
                  <a:srgbClr val="7F7F7F"/>
                </a:solidFill>
              </a:defRPr>
            </a:lvl1pPr>
            <a:lvl2pPr>
              <a:lnSpc>
                <a:spcPct val="130000"/>
              </a:lnSpc>
              <a:spcBef>
                <a:spcPts val="900"/>
              </a:spcBef>
              <a:buClr>
                <a:schemeClr val="tx2">
                  <a:lumMod val="50000"/>
                  <a:lumOff val="50000"/>
                </a:schemeClr>
              </a:buClr>
              <a:defRPr>
                <a:solidFill>
                  <a:srgbClr val="7F7F7F"/>
                </a:solidFill>
              </a:defRPr>
            </a:lvl2pPr>
            <a:lvl3pPr marL="418338">
              <a:lnSpc>
                <a:spcPct val="130000"/>
              </a:lnSpc>
              <a:spcBef>
                <a:spcPts val="0"/>
              </a:spcBef>
              <a:buClr>
                <a:schemeClr val="tx2">
                  <a:lumMod val="50000"/>
                  <a:lumOff val="50000"/>
                </a:schemeClr>
              </a:buClr>
              <a:defRPr>
                <a:solidFill>
                  <a:srgbClr val="7F7F7F"/>
                </a:solidFill>
              </a:defRPr>
            </a:lvl3pPr>
            <a:lvl4pPr>
              <a:lnSpc>
                <a:spcPct val="130000"/>
              </a:lnSpc>
              <a:spcBef>
                <a:spcPts val="0"/>
              </a:spcBef>
              <a:buClr>
                <a:schemeClr val="tx2">
                  <a:lumMod val="50000"/>
                  <a:lumOff val="50000"/>
                </a:schemeClr>
              </a:buClr>
              <a:defRPr>
                <a:solidFill>
                  <a:srgbClr val="7F7F7F"/>
                </a:solidFill>
              </a:defRPr>
            </a:lvl4pPr>
            <a:lvl5pPr>
              <a:lnSpc>
                <a:spcPct val="130000"/>
              </a:lnSpc>
              <a:spcBef>
                <a:spcPts val="0"/>
              </a:spcBef>
              <a:buClr>
                <a:schemeClr val="tx2">
                  <a:lumMod val="50000"/>
                  <a:lumOff val="50000"/>
                </a:schemeClr>
              </a:buClr>
              <a:defRPr>
                <a:solidFill>
                  <a:srgbClr val="7F7F7F"/>
                </a:solidFill>
              </a:defRPr>
            </a:lvl5pPr>
          </a:lstStyle>
          <a:p>
            <a:pPr lvl="0"/>
            <a:r>
              <a:rPr lang="en-US" dirty="0"/>
              <a:t>Paragraph content</a:t>
            </a:r>
          </a:p>
          <a:p>
            <a:pPr lvl="1"/>
            <a:r>
              <a:rPr lang="en-US" dirty="0"/>
              <a:t>Bullets </a:t>
            </a:r>
          </a:p>
          <a:p>
            <a:pPr lvl="2"/>
            <a:r>
              <a:rPr lang="en-US" dirty="0"/>
              <a:t>Bullets</a:t>
            </a:r>
          </a:p>
          <a:p>
            <a:pPr lvl="3"/>
            <a:r>
              <a:rPr lang="en-US" dirty="0"/>
              <a:t>Bullets</a:t>
            </a:r>
          </a:p>
          <a:p>
            <a:pPr lvl="4"/>
            <a:r>
              <a:rPr lang="en-US" dirty="0"/>
              <a:t>Bullets</a:t>
            </a:r>
          </a:p>
        </p:txBody>
      </p:sp>
      <p:sp>
        <p:nvSpPr>
          <p:cNvPr id="8" name="Slide Number Placeholder 7"/>
          <p:cNvSpPr>
            <a:spLocks noGrp="1"/>
          </p:cNvSpPr>
          <p:nvPr>
            <p:ph type="sldNum" sz="quarter" idx="13"/>
          </p:nvPr>
        </p:nvSpPr>
        <p:spPr>
          <a:xfrm>
            <a:off x="6978811" y="6356351"/>
            <a:ext cx="2057400" cy="365125"/>
          </a:xfrm>
          <a:prstGeom prst="rect">
            <a:avLst/>
          </a:prstGeom>
        </p:spPr>
        <p:txBody>
          <a:bodyPr/>
          <a:lstStyle/>
          <a:p>
            <a:pPr>
              <a:defRPr/>
            </a:pPr>
            <a:fld id="{A91C009A-D183-4B06-A7F0-ADEC358427FA}" type="slidenum">
              <a:rPr lang="en-US" smtClean="0"/>
              <a:pPr>
                <a:defRPr/>
              </a:pPr>
              <a:t>‹#›</a:t>
            </a:fld>
            <a:endParaRPr lang="en-US" dirty="0"/>
          </a:p>
        </p:txBody>
      </p:sp>
    </p:spTree>
    <p:extLst>
      <p:ext uri="{BB962C8B-B14F-4D97-AF65-F5344CB8AC3E}">
        <p14:creationId xmlns:p14="http://schemas.microsoft.com/office/powerpoint/2010/main" val="37566206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6935" y="301628"/>
            <a:ext cx="8462029" cy="756707"/>
          </a:xfrm>
        </p:spPr>
        <p:txBody>
          <a:bodyPr anchor="b">
            <a:normAutofit/>
          </a:bodyPr>
          <a:lstStyle>
            <a:lvl1pPr>
              <a:defRPr sz="1650" b="0" i="0">
                <a:solidFill>
                  <a:schemeClr val="tx1"/>
                </a:solidFill>
              </a:defRPr>
            </a:lvl1pPr>
          </a:lstStyle>
          <a:p>
            <a:r>
              <a:rPr lang="en-US" dirty="0"/>
              <a:t>Table of contents </a:t>
            </a:r>
            <a:br>
              <a:rPr lang="en-US" dirty="0"/>
            </a:br>
            <a:r>
              <a:rPr lang="en-US" dirty="0"/>
              <a:t>Or Agenda Slide</a:t>
            </a:r>
          </a:p>
        </p:txBody>
      </p:sp>
      <p:sp>
        <p:nvSpPr>
          <p:cNvPr id="4" name="Slide Number Placeholder 3"/>
          <p:cNvSpPr>
            <a:spLocks noGrp="1"/>
          </p:cNvSpPr>
          <p:nvPr>
            <p:ph type="sldNum" sz="quarter" idx="11"/>
          </p:nvPr>
        </p:nvSpPr>
        <p:spPr>
          <a:xfrm>
            <a:off x="6978811" y="6356351"/>
            <a:ext cx="2057400" cy="365125"/>
          </a:xfrm>
          <a:prstGeom prst="rect">
            <a:avLst/>
          </a:prstGeom>
        </p:spPr>
        <p:txBody>
          <a:bodyPr/>
          <a:lstStyle/>
          <a:p>
            <a:pPr defTabSz="685800" fontAlgn="auto">
              <a:spcBef>
                <a:spcPts val="0"/>
              </a:spcBef>
              <a:spcAft>
                <a:spcPts val="0"/>
              </a:spcAft>
              <a:defRPr/>
            </a:pPr>
            <a:fld id="{A91C009A-D183-4B06-A7F0-ADEC358427FA}" type="slidenum">
              <a:rPr lang="en-US" b="0" smtClean="0">
                <a:solidFill>
                  <a:prstClr val="black">
                    <a:tint val="75000"/>
                  </a:prstClr>
                </a:solidFill>
                <a:latin typeface="Calibri" panose="020F0502020204030204"/>
                <a:ea typeface="+mn-ea"/>
              </a:rPr>
              <a:pPr defTabSz="685800" fontAlgn="auto">
                <a:spcBef>
                  <a:spcPts val="0"/>
                </a:spcBef>
                <a:spcAft>
                  <a:spcPts val="0"/>
                </a:spcAft>
                <a:defRPr/>
              </a:pPr>
              <a:t>‹#›</a:t>
            </a:fld>
            <a:endParaRPr lang="en-US" b="0" dirty="0">
              <a:solidFill>
                <a:prstClr val="black">
                  <a:tint val="75000"/>
                </a:prstClr>
              </a:solidFill>
              <a:latin typeface="Calibri" panose="020F0502020204030204"/>
              <a:ea typeface="+mn-ea"/>
            </a:endParaRPr>
          </a:p>
        </p:txBody>
      </p:sp>
      <p:sp>
        <p:nvSpPr>
          <p:cNvPr id="7" name="Text Placeholder 6"/>
          <p:cNvSpPr>
            <a:spLocks noGrp="1"/>
          </p:cNvSpPr>
          <p:nvPr>
            <p:ph type="body" sz="quarter" idx="13" hasCustomPrompt="1"/>
          </p:nvPr>
        </p:nvSpPr>
        <p:spPr>
          <a:xfrm>
            <a:off x="349250" y="1598613"/>
            <a:ext cx="8477250" cy="4613804"/>
          </a:xfrm>
        </p:spPr>
        <p:txBody>
          <a:bodyPr>
            <a:normAutofit/>
          </a:bodyPr>
          <a:lstStyle>
            <a:lvl1pPr>
              <a:lnSpc>
                <a:spcPct val="100000"/>
              </a:lnSpc>
              <a:spcBef>
                <a:spcPts val="1800"/>
              </a:spcBef>
              <a:tabLst>
                <a:tab pos="6301979" algn="r"/>
              </a:tabLst>
              <a:defRPr lang="en-US" sz="1200" smtClean="0"/>
            </a:lvl1pPr>
          </a:lstStyle>
          <a:p>
            <a:pPr lvl="0"/>
            <a:r>
              <a:rPr lang="en-US" dirty="0"/>
              <a:t>Introduction: (press Tab key)  	Slides XX to XX</a:t>
            </a:r>
          </a:p>
          <a:p>
            <a:pPr lvl="0"/>
            <a:r>
              <a:rPr lang="en-US" dirty="0"/>
              <a:t>Section Title: (press Tab key)   	Slides XX to XX</a:t>
            </a:r>
          </a:p>
          <a:p>
            <a:pPr lvl="0"/>
            <a:r>
              <a:rPr lang="en-US" dirty="0"/>
              <a:t>Conclusion:  (press Tab key)  	Slides XX to XX</a:t>
            </a:r>
          </a:p>
        </p:txBody>
      </p:sp>
    </p:spTree>
    <p:extLst>
      <p:ext uri="{BB962C8B-B14F-4D97-AF65-F5344CB8AC3E}">
        <p14:creationId xmlns:p14="http://schemas.microsoft.com/office/powerpoint/2010/main" val="3696281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10" name="Rectangle 9"/>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6" name="Slide Number Placeholder 5"/>
          <p:cNvSpPr>
            <a:spLocks noGrp="1"/>
          </p:cNvSpPr>
          <p:nvPr>
            <p:ph type="sldNum" sz="quarter" idx="12"/>
          </p:nvPr>
        </p:nvSpPr>
        <p:spPr/>
        <p:txBody>
          <a:bodyPr/>
          <a:lstStyle/>
          <a:p>
            <a:fld id="{DF4F59E0-C37A-49BE-8088-A1C38DD51BF7}" type="slidenum">
              <a:rPr lang="en-US" smtClean="0"/>
              <a:t>‹#›</a:t>
            </a:fld>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3000" y="-1"/>
            <a:ext cx="6858000" cy="5143499"/>
          </a:xfrm>
          <a:prstGeom prst="rect">
            <a:avLst/>
          </a:prstGeom>
        </p:spPr>
      </p:pic>
      <p:sp>
        <p:nvSpPr>
          <p:cNvPr id="15" name="TextBox 14"/>
          <p:cNvSpPr txBox="1"/>
          <p:nvPr userDrawn="1"/>
        </p:nvSpPr>
        <p:spPr>
          <a:xfrm>
            <a:off x="1143000" y="5311451"/>
            <a:ext cx="6858000" cy="738664"/>
          </a:xfrm>
          <a:prstGeom prst="rect">
            <a:avLst/>
          </a:prstGeom>
          <a:noFill/>
        </p:spPr>
        <p:txBody>
          <a:bodyPr wrap="square" rtlCol="0">
            <a:spAutoFit/>
          </a:bodyPr>
          <a:lstStyle/>
          <a:p>
            <a:pPr algn="ctr" fontAlgn="base">
              <a:spcBef>
                <a:spcPct val="0"/>
              </a:spcBef>
              <a:spcAft>
                <a:spcPct val="0"/>
              </a:spcAft>
            </a:pPr>
            <a:r>
              <a:rPr lang="en-US" sz="2100" b="1" dirty="0">
                <a:solidFill>
                  <a:srgbClr val="027159"/>
                </a:solidFill>
                <a:latin typeface="Trebuchet MS" pitchFamily="34" charset="0"/>
                <a:cs typeface="Times New Roman" pitchFamily="18" charset="0"/>
              </a:rPr>
              <a:t>QUESTIONS?</a:t>
            </a:r>
          </a:p>
          <a:p>
            <a:pPr algn="ctr" fontAlgn="base">
              <a:spcBef>
                <a:spcPct val="0"/>
              </a:spcBef>
              <a:spcAft>
                <a:spcPct val="0"/>
              </a:spcAft>
            </a:pPr>
            <a:endParaRPr lang="en-US" sz="2100" b="1" dirty="0">
              <a:solidFill>
                <a:srgbClr val="027159"/>
              </a:solidFill>
              <a:latin typeface="Trebuchet MS" pitchFamily="34" charset="0"/>
              <a:cs typeface="Times New Roman" pitchFamily="18" charset="0"/>
            </a:endParaRPr>
          </a:p>
        </p:txBody>
      </p:sp>
    </p:spTree>
    <p:extLst>
      <p:ext uri="{BB962C8B-B14F-4D97-AF65-F5344CB8AC3E}">
        <p14:creationId xmlns:p14="http://schemas.microsoft.com/office/powerpoint/2010/main" val="372718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978811"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F4F59E0-C37A-49BE-8088-A1C38DD51BF7}" type="slidenum">
              <a:rPr lang="en-US" smtClean="0"/>
              <a:t>‹#›</a:t>
            </a:fld>
            <a:endParaRPr lang="en-US"/>
          </a:p>
        </p:txBody>
      </p:sp>
      <p:sp>
        <p:nvSpPr>
          <p:cNvPr id="9" name="Rectangle 8"/>
          <p:cNvSpPr/>
          <p:nvPr userDrawn="1"/>
        </p:nvSpPr>
        <p:spPr>
          <a:xfrm>
            <a:off x="958561" y="128016"/>
            <a:ext cx="8185439" cy="859536"/>
          </a:xfrm>
          <a:prstGeom prst="rect">
            <a:avLst/>
          </a:prstGeom>
          <a:solidFill>
            <a:srgbClr val="00A6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cxnSp>
        <p:nvCxnSpPr>
          <p:cNvPr id="13" name="Straight Connector 12"/>
          <p:cNvCxnSpPr/>
          <p:nvPr userDrawn="1"/>
        </p:nvCxnSpPr>
        <p:spPr>
          <a:xfrm>
            <a:off x="7541303" y="392394"/>
            <a:ext cx="0" cy="410658"/>
          </a:xfrm>
          <a:prstGeom prst="line">
            <a:avLst/>
          </a:prstGeom>
          <a:ln w="12700">
            <a:solidFill>
              <a:srgbClr val="006E88">
                <a:alpha val="49804"/>
              </a:srgb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7654528" y="411987"/>
            <a:ext cx="1393031" cy="371475"/>
          </a:xfrm>
          <a:prstGeom prst="rect">
            <a:avLst/>
          </a:prstGeom>
        </p:spPr>
      </p:pic>
      <p:sp>
        <p:nvSpPr>
          <p:cNvPr id="14" name="Title Placeholder 1"/>
          <p:cNvSpPr>
            <a:spLocks noGrp="1"/>
          </p:cNvSpPr>
          <p:nvPr>
            <p:ph type="title"/>
          </p:nvPr>
        </p:nvSpPr>
        <p:spPr>
          <a:xfrm>
            <a:off x="1329205" y="179869"/>
            <a:ext cx="6212099" cy="753616"/>
          </a:xfrm>
          <a:prstGeom prst="rect">
            <a:avLst/>
          </a:prstGeom>
        </p:spPr>
        <p:txBody>
          <a:bodyPr vert="horz" lIns="91440" tIns="45720" rIns="91440" bIns="45720" rtlCol="0" anchor="ctr">
            <a:normAutofit/>
          </a:bodyPr>
          <a:lstStyle/>
          <a:p>
            <a:endParaRPr lang="en-US" dirty="0"/>
          </a:p>
        </p:txBody>
      </p:sp>
      <p:pic>
        <p:nvPicPr>
          <p:cNvPr id="11" name="Picture 10"/>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50876" y="0"/>
            <a:ext cx="1171575" cy="990600"/>
          </a:xfrm>
          <a:prstGeom prst="rect">
            <a:avLst/>
          </a:prstGeom>
        </p:spPr>
      </p:pic>
    </p:spTree>
    <p:extLst>
      <p:ext uri="{BB962C8B-B14F-4D97-AF65-F5344CB8AC3E}">
        <p14:creationId xmlns:p14="http://schemas.microsoft.com/office/powerpoint/2010/main" val="30814893"/>
      </p:ext>
    </p:extLst>
  </p:cSld>
  <p:clrMap bg1="lt1" tx1="dk1" bg2="lt2" tx2="dk2" accent1="accent1" accent2="accent2" accent3="accent3" accent4="accent4" accent5="accent5" accent6="accent6" hlink="hlink" folHlink="folHlink"/>
  <p:sldLayoutIdLst>
    <p:sldLayoutId id="2147485519" r:id="rId1"/>
    <p:sldLayoutId id="2147485520"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 id="2147485532" r:id="rId12"/>
    <p:sldLayoutId id="2147485533" r:id="rId13"/>
    <p:sldLayoutId id="2147485534" r:id="rId14"/>
    <p:sldLayoutId id="2147485535" r:id="rId15"/>
    <p:sldLayoutId id="2147485536" r:id="rId16"/>
    <p:sldLayoutId id="2147485537" r:id="rId17"/>
    <p:sldLayoutId id="2147485539" r:id="rId18"/>
    <p:sldLayoutId id="2147485397" r:id="rId19"/>
    <p:sldLayoutId id="2147485398" r:id="rId20"/>
    <p:sldLayoutId id="2147485416" r:id="rId21"/>
  </p:sldLayoutIdLst>
  <p:hf hdr="0" ftr="0" dt="0"/>
  <p:txStyles>
    <p:titleStyle>
      <a:lvl1pPr algn="ctr" defTabSz="685800" rtl="0" eaLnBrk="1" latinLnBrk="0" hangingPunct="1">
        <a:lnSpc>
          <a:spcPct val="100000"/>
        </a:lnSpc>
        <a:spcBef>
          <a:spcPct val="0"/>
        </a:spcBef>
        <a:buNone/>
        <a:defRPr sz="1800" b="1" kern="1200">
          <a:solidFill>
            <a:schemeClr val="bg1"/>
          </a:solidFill>
          <a:latin typeface="+mn-lt"/>
          <a:ea typeface="+mj-ea"/>
          <a:cs typeface="Gotham Bold" pitchFamily="50"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Tx/>
        <a:buNone/>
        <a:defRPr sz="19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Tx/>
        <a:buNone/>
        <a:defRPr sz="165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Tx/>
        <a:buNone/>
        <a:defRPr sz="15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Tx/>
        <a:buNone/>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3.xml"/><Relationship Id="rId4"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8.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notesSlide" Target="../notesSlides/notesSlide4.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slideLayout" Target="../slideLayouts/slideLayout18.xml"/><Relationship Id="rId5" Type="http://schemas.openxmlformats.org/officeDocument/2006/relationships/tags" Target="../tags/tag8.xml"/><Relationship Id="rId4"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FDF09E8-B0CE-E1D5-E33D-61A5C659790B}"/>
              </a:ext>
            </a:extLst>
          </p:cNvPr>
          <p:cNvSpPr>
            <a:spLocks noGrp="1"/>
          </p:cNvSpPr>
          <p:nvPr>
            <p:ph type="sldNum" sz="quarter" idx="11"/>
          </p:nvPr>
        </p:nvSpPr>
        <p:spPr/>
        <p:txBody>
          <a:bodyPr/>
          <a:lstStyle/>
          <a:p>
            <a:pPr defTabSz="685800" fontAlgn="auto">
              <a:spcBef>
                <a:spcPts val="0"/>
              </a:spcBef>
              <a:spcAft>
                <a:spcPts val="0"/>
              </a:spcAft>
              <a:defRPr/>
            </a:pPr>
            <a:fld id="{A91C009A-D183-4B06-A7F0-ADEC358427FA}" type="slidenum">
              <a:rPr lang="en-US" b="0" smtClean="0">
                <a:solidFill>
                  <a:prstClr val="black">
                    <a:tint val="75000"/>
                  </a:prstClr>
                </a:solidFill>
                <a:latin typeface="Calibri" panose="020F0502020204030204"/>
                <a:ea typeface="+mn-ea"/>
              </a:rPr>
              <a:pPr defTabSz="685800" fontAlgn="auto">
                <a:spcBef>
                  <a:spcPts val="0"/>
                </a:spcBef>
                <a:spcAft>
                  <a:spcPts val="0"/>
                </a:spcAft>
                <a:defRPr/>
              </a:pPr>
              <a:t>0</a:t>
            </a:fld>
            <a:endParaRPr lang="en-US" b="0" dirty="0">
              <a:solidFill>
                <a:prstClr val="black">
                  <a:tint val="75000"/>
                </a:prstClr>
              </a:solidFill>
              <a:latin typeface="Calibri" panose="020F0502020204030204"/>
              <a:ea typeface="+mn-ea"/>
            </a:endParaRPr>
          </a:p>
        </p:txBody>
      </p:sp>
      <p:sp>
        <p:nvSpPr>
          <p:cNvPr id="4" name="Text Placeholder 3">
            <a:extLst>
              <a:ext uri="{FF2B5EF4-FFF2-40B4-BE49-F238E27FC236}">
                <a16:creationId xmlns:a16="http://schemas.microsoft.com/office/drawing/2014/main" id="{5659FEE9-57FE-ABFC-0E92-EC559DE1FE2D}"/>
              </a:ext>
            </a:extLst>
          </p:cNvPr>
          <p:cNvSpPr>
            <a:spLocks noGrp="1"/>
          </p:cNvSpPr>
          <p:nvPr>
            <p:ph type="body" sz="quarter" idx="13"/>
          </p:nvPr>
        </p:nvSpPr>
        <p:spPr/>
        <p:txBody>
          <a:bodyPr>
            <a:normAutofit/>
          </a:bodyPr>
          <a:lstStyle/>
          <a:p>
            <a:pPr algn="ctr"/>
            <a:endParaRPr lang="en-US" sz="4800" dirty="0">
              <a:effectLst/>
            </a:endParaRPr>
          </a:p>
          <a:p>
            <a:pPr algn="ctr"/>
            <a:r>
              <a:rPr lang="en-US" sz="4800" dirty="0">
                <a:effectLst/>
              </a:rPr>
              <a:t>Stakeholder Engagement Plan (SEP)</a:t>
            </a:r>
            <a:endParaRPr lang="en-US" sz="4400" dirty="0">
              <a:effectLst/>
            </a:endParaRPr>
          </a:p>
        </p:txBody>
      </p:sp>
    </p:spTree>
    <p:extLst>
      <p:ext uri="{BB962C8B-B14F-4D97-AF65-F5344CB8AC3E}">
        <p14:creationId xmlns:p14="http://schemas.microsoft.com/office/powerpoint/2010/main" val="1720929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7299" y="47277"/>
            <a:ext cx="5481264" cy="887820"/>
          </a:xfrm>
          <a:prstGeom prst="rect">
            <a:avLst/>
          </a:prstGeom>
        </p:spPr>
        <p:txBody>
          <a:bodyPr vert="horz" wrap="square" lIns="0" tIns="147714" rIns="0" bIns="0" rtlCol="0" anchor="ctr">
            <a:spAutoFit/>
          </a:bodyPr>
          <a:lstStyle/>
          <a:p>
            <a:pPr marL="862339">
              <a:spcBef>
                <a:spcPts val="115"/>
              </a:spcBef>
            </a:pPr>
            <a:r>
              <a:rPr sz="2400" dirty="0"/>
              <a:t>Contents</a:t>
            </a:r>
            <a:r>
              <a:rPr sz="2400" spc="22" dirty="0"/>
              <a:t> </a:t>
            </a:r>
            <a:r>
              <a:rPr sz="2400" dirty="0"/>
              <a:t>of</a:t>
            </a:r>
            <a:r>
              <a:rPr sz="2400" spc="-4" dirty="0"/>
              <a:t> </a:t>
            </a:r>
            <a:r>
              <a:rPr sz="2400" dirty="0"/>
              <a:t>a</a:t>
            </a:r>
            <a:r>
              <a:rPr sz="2400" spc="-18" dirty="0"/>
              <a:t> </a:t>
            </a:r>
            <a:r>
              <a:rPr sz="2400" dirty="0"/>
              <a:t>Stakeholder</a:t>
            </a:r>
            <a:r>
              <a:rPr sz="2400" spc="9" dirty="0"/>
              <a:t> </a:t>
            </a:r>
            <a:r>
              <a:rPr sz="2400" dirty="0"/>
              <a:t>Engagement</a:t>
            </a:r>
            <a:r>
              <a:rPr sz="2400" spc="13" dirty="0"/>
              <a:t> </a:t>
            </a:r>
            <a:r>
              <a:rPr sz="2400" spc="-18" dirty="0"/>
              <a:t>Plan</a:t>
            </a:r>
            <a:endParaRPr sz="2400" dirty="0"/>
          </a:p>
        </p:txBody>
      </p:sp>
      <p:sp>
        <p:nvSpPr>
          <p:cNvPr id="4" name="object 4"/>
          <p:cNvSpPr txBox="1">
            <a:spLocks noGrp="1"/>
          </p:cNvSpPr>
          <p:nvPr>
            <p:ph type="sldNum" sz="quarter" idx="7"/>
          </p:nvPr>
        </p:nvSpPr>
        <p:spPr>
          <a:xfrm>
            <a:off x="9727117" y="6387675"/>
            <a:ext cx="192404" cy="152400"/>
          </a:xfrm>
          <a:prstGeom prst="rect">
            <a:avLst/>
          </a:prstGeom>
        </p:spPr>
        <p:txBody>
          <a:bodyPr vert="horz" wrap="square" lIns="0" tIns="0" rIns="0" bIns="0" rtlCol="0">
            <a:spAutoFit/>
          </a:bodyPr>
          <a:lstStyle>
            <a:defPPr>
              <a:defRPr kern="0"/>
            </a:defPPr>
            <a:lvl1pPr>
              <a:defRPr sz="1000" b="0" i="0">
                <a:solidFill>
                  <a:srgbClr val="898989"/>
                </a:solidFill>
                <a:latin typeface="Calibri"/>
                <a:cs typeface="Calibri"/>
              </a:defRPr>
            </a:lvl1pPr>
          </a:lstStyle>
          <a:p>
            <a:pPr marL="76200">
              <a:lnSpc>
                <a:spcPts val="1045"/>
              </a:lnSpc>
            </a:pPr>
            <a:fld id="{81D60167-4931-47E6-BA6A-407CBD079E47}" type="slidenum">
              <a:rPr lang="en-US" spc="-50" smtClean="0"/>
              <a:pPr marL="76200">
                <a:lnSpc>
                  <a:spcPts val="1045"/>
                </a:lnSpc>
              </a:pPr>
              <a:t>1</a:t>
            </a:fld>
            <a:endParaRPr spc="-22" dirty="0"/>
          </a:p>
        </p:txBody>
      </p:sp>
      <p:sp>
        <p:nvSpPr>
          <p:cNvPr id="3" name="object 3"/>
          <p:cNvSpPr txBox="1"/>
          <p:nvPr/>
        </p:nvSpPr>
        <p:spPr>
          <a:xfrm>
            <a:off x="565681" y="1189617"/>
            <a:ext cx="7885300" cy="5547340"/>
          </a:xfrm>
          <a:prstGeom prst="rect">
            <a:avLst/>
          </a:prstGeom>
        </p:spPr>
        <p:txBody>
          <a:bodyPr vert="horz" wrap="square" lIns="0" tIns="67235" rIns="0" bIns="0" rtlCol="0">
            <a:spAutoFit/>
          </a:bodyPr>
          <a:lstStyle/>
          <a:p>
            <a:pPr marL="344599" indent="-333393">
              <a:spcBef>
                <a:spcPts val="529"/>
              </a:spcBef>
              <a:buAutoNum type="arabicPeriod"/>
              <a:tabLst>
                <a:tab pos="344599" algn="l"/>
              </a:tabLst>
            </a:pPr>
            <a:r>
              <a:rPr sz="1800" spc="-9" dirty="0">
                <a:latin typeface="Calibri"/>
                <a:cs typeface="Calibri"/>
              </a:rPr>
              <a:t>Introduction/Project</a:t>
            </a:r>
            <a:r>
              <a:rPr sz="1800" spc="22" dirty="0">
                <a:latin typeface="Calibri"/>
                <a:cs typeface="Calibri"/>
              </a:rPr>
              <a:t> </a:t>
            </a:r>
            <a:r>
              <a:rPr sz="1800" spc="-9" dirty="0">
                <a:latin typeface="Calibri"/>
                <a:cs typeface="Calibri"/>
              </a:rPr>
              <a:t>Description</a:t>
            </a:r>
            <a:r>
              <a:rPr lang="en-US" sz="1800" spc="-9" dirty="0">
                <a:latin typeface="Calibri"/>
                <a:cs typeface="Calibri"/>
              </a:rPr>
              <a:t> </a:t>
            </a:r>
            <a:r>
              <a:rPr lang="en-US" sz="1800" b="1" dirty="0">
                <a:solidFill>
                  <a:srgbClr val="FF0000"/>
                </a:solidFill>
                <a:effectLst/>
                <a:latin typeface="Calibri" panose="020F0502020204030204" pitchFamily="34" charset="0"/>
                <a:ea typeface="Calibri" panose="020F0502020204030204" pitchFamily="34" charset="0"/>
              </a:rPr>
              <a:t>(suggested length: 1 page)</a:t>
            </a:r>
            <a:endParaRPr lang="en-US" sz="1800" b="1" dirty="0">
              <a:solidFill>
                <a:srgbClr val="538135"/>
              </a:solidFill>
              <a:effectLst/>
              <a:latin typeface="Calibri" panose="020F0502020204030204" pitchFamily="34" charset="0"/>
              <a:ea typeface="Calibri" panose="020F0502020204030204" pitchFamily="34" charset="0"/>
            </a:endParaRPr>
          </a:p>
          <a:p>
            <a:pPr marL="742950" lvl="1" indent="-285750">
              <a:spcAft>
                <a:spcPts val="0"/>
              </a:spcAft>
              <a:buFont typeface="Wingdings" panose="05000000000000000000" pitchFamily="2" charset="2"/>
              <a:buChar char="ü"/>
            </a:pPr>
            <a:r>
              <a:rPr lang="en-US" b="0" dirty="0">
                <a:effectLst/>
                <a:latin typeface="Calibri" panose="020F0502020204030204" pitchFamily="34" charset="0"/>
                <a:ea typeface="Calibri" panose="020F0502020204030204" pitchFamily="34" charset="0"/>
              </a:rPr>
              <a:t>BRIEFLY describe project objectives, components, and location (especially any element which is important in terms of stakeholder engagement) </a:t>
            </a:r>
            <a:endParaRPr sz="1800" b="0" dirty="0">
              <a:latin typeface="Calibri"/>
              <a:cs typeface="Calibri"/>
            </a:endParaRPr>
          </a:p>
          <a:p>
            <a:pPr marL="344599" indent="-333393">
              <a:spcBef>
                <a:spcPts val="446"/>
              </a:spcBef>
              <a:buAutoNum type="arabicPeriod"/>
              <a:tabLst>
                <a:tab pos="344599" algn="l"/>
              </a:tabLst>
            </a:pPr>
            <a:r>
              <a:rPr sz="1800" dirty="0">
                <a:latin typeface="Calibri"/>
                <a:cs typeface="Calibri"/>
              </a:rPr>
              <a:t>Brief</a:t>
            </a:r>
            <a:r>
              <a:rPr sz="1800" spc="-40" dirty="0">
                <a:latin typeface="Calibri"/>
                <a:cs typeface="Calibri"/>
              </a:rPr>
              <a:t> </a:t>
            </a:r>
            <a:r>
              <a:rPr sz="1800" dirty="0">
                <a:latin typeface="Calibri"/>
                <a:cs typeface="Calibri"/>
              </a:rPr>
              <a:t>summary</a:t>
            </a:r>
            <a:r>
              <a:rPr sz="1800" spc="-22" dirty="0">
                <a:latin typeface="Calibri"/>
                <a:cs typeface="Calibri"/>
              </a:rPr>
              <a:t> </a:t>
            </a:r>
            <a:r>
              <a:rPr sz="1800" dirty="0">
                <a:latin typeface="Calibri"/>
                <a:cs typeface="Calibri"/>
              </a:rPr>
              <a:t>of</a:t>
            </a:r>
            <a:r>
              <a:rPr sz="1800" spc="-13" dirty="0">
                <a:latin typeface="Calibri"/>
                <a:cs typeface="Calibri"/>
              </a:rPr>
              <a:t> </a:t>
            </a:r>
            <a:r>
              <a:rPr sz="1800" dirty="0">
                <a:latin typeface="Calibri"/>
                <a:cs typeface="Calibri"/>
              </a:rPr>
              <a:t>previous</a:t>
            </a:r>
            <a:r>
              <a:rPr sz="1800" spc="-40" dirty="0">
                <a:latin typeface="Calibri"/>
                <a:cs typeface="Calibri"/>
              </a:rPr>
              <a:t> </a:t>
            </a:r>
            <a:r>
              <a:rPr sz="1800" spc="-9" dirty="0">
                <a:latin typeface="Calibri"/>
                <a:cs typeface="Calibri"/>
              </a:rPr>
              <a:t>stakeholder</a:t>
            </a:r>
            <a:r>
              <a:rPr sz="1800" spc="-22" dirty="0">
                <a:latin typeface="Calibri"/>
                <a:cs typeface="Calibri"/>
              </a:rPr>
              <a:t> </a:t>
            </a:r>
            <a:r>
              <a:rPr sz="1800" spc="-9" dirty="0">
                <a:latin typeface="Calibri"/>
                <a:cs typeface="Calibri"/>
              </a:rPr>
              <a:t>engagement</a:t>
            </a:r>
            <a:r>
              <a:rPr sz="1800" spc="-26" dirty="0">
                <a:latin typeface="Calibri"/>
                <a:cs typeface="Calibri"/>
              </a:rPr>
              <a:t> </a:t>
            </a:r>
            <a:r>
              <a:rPr sz="1800" spc="-9" dirty="0">
                <a:latin typeface="Calibri"/>
                <a:cs typeface="Calibri"/>
              </a:rPr>
              <a:t>activities</a:t>
            </a:r>
            <a:r>
              <a:rPr lang="en-US" sz="1800" spc="-9" dirty="0">
                <a:latin typeface="Calibri"/>
                <a:cs typeface="Calibri"/>
              </a:rPr>
              <a:t> (</a:t>
            </a:r>
            <a:r>
              <a:rPr lang="en-US" sz="1800" b="1" dirty="0">
                <a:solidFill>
                  <a:srgbClr val="FF0000"/>
                </a:solidFill>
                <a:effectLst/>
                <a:latin typeface="Calibri" panose="020F0502020204030204" pitchFamily="34" charset="0"/>
                <a:ea typeface="Calibri" panose="020F0502020204030204" pitchFamily="34" charset="0"/>
              </a:rPr>
              <a:t>1–2 pages)</a:t>
            </a:r>
            <a:endParaRPr lang="en-US" sz="1800" dirty="0">
              <a:latin typeface="Calibri"/>
              <a:cs typeface="Calibri"/>
            </a:endParaRPr>
          </a:p>
          <a:p>
            <a:pPr marL="593383" lvl="1" indent="-248784">
              <a:lnSpc>
                <a:spcPts val="1354"/>
              </a:lnSpc>
              <a:spcBef>
                <a:spcPts val="101"/>
              </a:spcBef>
              <a:buFont typeface="Wingdings"/>
              <a:buChar char=""/>
              <a:tabLst>
                <a:tab pos="593383" algn="l"/>
              </a:tabLst>
            </a:pPr>
            <a:r>
              <a:rPr lang="en-US" b="0" dirty="0">
                <a:latin typeface="Calibri"/>
                <a:cs typeface="Calibri"/>
              </a:rPr>
              <a:t>Which</a:t>
            </a:r>
            <a:r>
              <a:rPr lang="en-US" b="0" spc="-13" dirty="0">
                <a:latin typeface="Calibri"/>
                <a:cs typeface="Calibri"/>
              </a:rPr>
              <a:t> </a:t>
            </a:r>
            <a:r>
              <a:rPr lang="en-US" b="0" dirty="0">
                <a:latin typeface="Calibri"/>
                <a:cs typeface="Calibri"/>
              </a:rPr>
              <a:t>initial</a:t>
            </a:r>
            <a:r>
              <a:rPr lang="en-US" b="0" spc="-13" dirty="0">
                <a:latin typeface="Calibri"/>
                <a:cs typeface="Calibri"/>
              </a:rPr>
              <a:t> </a:t>
            </a:r>
            <a:r>
              <a:rPr lang="en-US" b="0" dirty="0">
                <a:latin typeface="Calibri"/>
                <a:cs typeface="Calibri"/>
              </a:rPr>
              <a:t>consultations</a:t>
            </a:r>
            <a:r>
              <a:rPr lang="en-US" b="0" spc="-13" dirty="0">
                <a:latin typeface="Calibri"/>
                <a:cs typeface="Calibri"/>
              </a:rPr>
              <a:t> </a:t>
            </a:r>
            <a:r>
              <a:rPr lang="en-US" b="0" dirty="0">
                <a:latin typeface="Calibri"/>
                <a:cs typeface="Calibri"/>
              </a:rPr>
              <a:t>have you</a:t>
            </a:r>
            <a:r>
              <a:rPr lang="en-US" b="0" spc="-9" dirty="0">
                <a:latin typeface="Calibri"/>
                <a:cs typeface="Calibri"/>
              </a:rPr>
              <a:t> </a:t>
            </a:r>
            <a:r>
              <a:rPr lang="en-US" b="0" dirty="0">
                <a:latin typeface="Calibri"/>
                <a:cs typeface="Calibri"/>
              </a:rPr>
              <a:t>already</a:t>
            </a:r>
            <a:r>
              <a:rPr lang="en-US" b="0" spc="-22" dirty="0">
                <a:latin typeface="Calibri"/>
                <a:cs typeface="Calibri"/>
              </a:rPr>
              <a:t> </a:t>
            </a:r>
            <a:r>
              <a:rPr lang="en-US" b="0" dirty="0">
                <a:latin typeface="Calibri"/>
                <a:cs typeface="Calibri"/>
              </a:rPr>
              <a:t>carried</a:t>
            </a:r>
            <a:r>
              <a:rPr lang="en-US" b="0" spc="4" dirty="0">
                <a:latin typeface="Calibri"/>
                <a:cs typeface="Calibri"/>
              </a:rPr>
              <a:t> </a:t>
            </a:r>
            <a:r>
              <a:rPr lang="en-US" b="0" spc="-18" dirty="0">
                <a:latin typeface="Calibri"/>
                <a:cs typeface="Calibri"/>
              </a:rPr>
              <a:t>out?</a:t>
            </a:r>
            <a:endParaRPr lang="en-US" b="0" dirty="0">
              <a:latin typeface="Calibri"/>
              <a:cs typeface="Calibri"/>
            </a:endParaRPr>
          </a:p>
          <a:p>
            <a:pPr marL="593383" marR="435932" lvl="1" indent="-248784">
              <a:lnSpc>
                <a:spcPct val="71500"/>
              </a:lnSpc>
              <a:spcBef>
                <a:spcPts val="371"/>
              </a:spcBef>
              <a:buFont typeface="Wingdings"/>
              <a:buChar char=""/>
              <a:tabLst>
                <a:tab pos="593383" algn="l"/>
              </a:tabLst>
            </a:pPr>
            <a:r>
              <a:rPr b="0" dirty="0">
                <a:latin typeface="Calibri"/>
                <a:cs typeface="Calibri"/>
              </a:rPr>
              <a:t>What</a:t>
            </a:r>
            <a:r>
              <a:rPr b="0" spc="-4" dirty="0">
                <a:latin typeface="Calibri"/>
                <a:cs typeface="Calibri"/>
              </a:rPr>
              <a:t> </a:t>
            </a:r>
            <a:r>
              <a:rPr b="0" dirty="0">
                <a:latin typeface="Calibri"/>
                <a:cs typeface="Calibri"/>
              </a:rPr>
              <a:t>early</a:t>
            </a:r>
            <a:r>
              <a:rPr b="0" spc="-4" dirty="0">
                <a:latin typeface="Calibri"/>
                <a:cs typeface="Calibri"/>
              </a:rPr>
              <a:t> </a:t>
            </a:r>
            <a:r>
              <a:rPr b="0" dirty="0">
                <a:latin typeface="Calibri"/>
                <a:cs typeface="Calibri"/>
              </a:rPr>
              <a:t>feedback</a:t>
            </a:r>
            <a:r>
              <a:rPr b="0" spc="-35" dirty="0">
                <a:latin typeface="Calibri"/>
                <a:cs typeface="Calibri"/>
              </a:rPr>
              <a:t> </a:t>
            </a:r>
            <a:r>
              <a:rPr b="0" dirty="0">
                <a:latin typeface="Calibri"/>
                <a:cs typeface="Calibri"/>
              </a:rPr>
              <a:t>have</a:t>
            </a:r>
            <a:r>
              <a:rPr b="0" spc="-9" dirty="0">
                <a:latin typeface="Calibri"/>
                <a:cs typeface="Calibri"/>
              </a:rPr>
              <a:t> </a:t>
            </a:r>
            <a:r>
              <a:rPr b="0" dirty="0">
                <a:latin typeface="Calibri"/>
                <a:cs typeface="Calibri"/>
              </a:rPr>
              <a:t>you</a:t>
            </a:r>
            <a:r>
              <a:rPr b="0" spc="-18" dirty="0">
                <a:latin typeface="Calibri"/>
                <a:cs typeface="Calibri"/>
              </a:rPr>
              <a:t> </a:t>
            </a:r>
            <a:r>
              <a:rPr b="0" dirty="0">
                <a:latin typeface="Calibri"/>
                <a:cs typeface="Calibri"/>
              </a:rPr>
              <a:t>received</a:t>
            </a:r>
            <a:r>
              <a:rPr b="0" spc="-4" dirty="0">
                <a:latin typeface="Calibri"/>
                <a:cs typeface="Calibri"/>
              </a:rPr>
              <a:t> </a:t>
            </a:r>
            <a:r>
              <a:rPr b="0" dirty="0">
                <a:latin typeface="Calibri"/>
                <a:cs typeface="Calibri"/>
              </a:rPr>
              <a:t>from</a:t>
            </a:r>
            <a:r>
              <a:rPr b="0" spc="13" dirty="0">
                <a:latin typeface="Calibri"/>
                <a:cs typeface="Calibri"/>
              </a:rPr>
              <a:t> </a:t>
            </a:r>
            <a:r>
              <a:rPr b="0" dirty="0">
                <a:latin typeface="Calibri"/>
                <a:cs typeface="Calibri"/>
              </a:rPr>
              <a:t>stakeholders</a:t>
            </a:r>
            <a:r>
              <a:rPr b="0" spc="-9" dirty="0">
                <a:latin typeface="Calibri"/>
                <a:cs typeface="Calibri"/>
              </a:rPr>
              <a:t> </a:t>
            </a:r>
            <a:r>
              <a:rPr b="0" dirty="0">
                <a:latin typeface="Calibri"/>
                <a:cs typeface="Calibri"/>
              </a:rPr>
              <a:t>regarding</a:t>
            </a:r>
            <a:r>
              <a:rPr b="0" spc="-9" dirty="0">
                <a:latin typeface="Calibri"/>
                <a:cs typeface="Calibri"/>
              </a:rPr>
              <a:t> how, </a:t>
            </a:r>
            <a:r>
              <a:rPr b="0" dirty="0">
                <a:latin typeface="Calibri"/>
                <a:cs typeface="Calibri"/>
              </a:rPr>
              <a:t>when</a:t>
            </a:r>
            <a:r>
              <a:rPr b="0" spc="9" dirty="0">
                <a:latin typeface="Calibri"/>
                <a:cs typeface="Calibri"/>
              </a:rPr>
              <a:t> </a:t>
            </a:r>
            <a:r>
              <a:rPr b="0" dirty="0">
                <a:latin typeface="Calibri"/>
                <a:cs typeface="Calibri"/>
              </a:rPr>
              <a:t>and</a:t>
            </a:r>
            <a:r>
              <a:rPr b="0" spc="-26" dirty="0">
                <a:latin typeface="Calibri"/>
                <a:cs typeface="Calibri"/>
              </a:rPr>
              <a:t> </a:t>
            </a:r>
            <a:r>
              <a:rPr b="0" dirty="0">
                <a:latin typeface="Calibri"/>
                <a:cs typeface="Calibri"/>
              </a:rPr>
              <a:t>where</a:t>
            </a:r>
            <a:r>
              <a:rPr b="0" spc="-9" dirty="0">
                <a:latin typeface="Calibri"/>
                <a:cs typeface="Calibri"/>
              </a:rPr>
              <a:t> </a:t>
            </a:r>
            <a:r>
              <a:rPr b="0" dirty="0">
                <a:latin typeface="Calibri"/>
                <a:cs typeface="Calibri"/>
              </a:rPr>
              <a:t>they would</a:t>
            </a:r>
            <a:r>
              <a:rPr b="0" spc="-4" dirty="0">
                <a:latin typeface="Calibri"/>
                <a:cs typeface="Calibri"/>
              </a:rPr>
              <a:t> </a:t>
            </a:r>
            <a:r>
              <a:rPr b="0" dirty="0">
                <a:latin typeface="Calibri"/>
                <a:cs typeface="Calibri"/>
              </a:rPr>
              <a:t>like</a:t>
            </a:r>
            <a:r>
              <a:rPr b="0" spc="4" dirty="0">
                <a:latin typeface="Calibri"/>
                <a:cs typeface="Calibri"/>
              </a:rPr>
              <a:t> </a:t>
            </a:r>
            <a:r>
              <a:rPr b="0" dirty="0">
                <a:latin typeface="Calibri"/>
                <a:cs typeface="Calibri"/>
              </a:rPr>
              <a:t>to</a:t>
            </a:r>
            <a:r>
              <a:rPr b="0" spc="4" dirty="0">
                <a:latin typeface="Calibri"/>
                <a:cs typeface="Calibri"/>
              </a:rPr>
              <a:t> </a:t>
            </a:r>
            <a:r>
              <a:rPr b="0" spc="-22" dirty="0">
                <a:latin typeface="Calibri"/>
                <a:cs typeface="Calibri"/>
              </a:rPr>
              <a:t>be </a:t>
            </a:r>
            <a:r>
              <a:rPr b="0" spc="-9" dirty="0">
                <a:latin typeface="Calibri"/>
                <a:cs typeface="Calibri"/>
              </a:rPr>
              <a:t>engaged/contacted?</a:t>
            </a:r>
            <a:endParaRPr b="0" dirty="0">
              <a:latin typeface="Calibri"/>
              <a:cs typeface="Calibri"/>
            </a:endParaRPr>
          </a:p>
          <a:p>
            <a:pPr marL="344599" indent="-333393">
              <a:spcBef>
                <a:spcPts val="0"/>
              </a:spcBef>
              <a:buFontTx/>
              <a:buAutoNum type="arabicPeriod"/>
              <a:tabLst>
                <a:tab pos="344599" algn="l"/>
              </a:tabLst>
            </a:pPr>
            <a:r>
              <a:rPr sz="1800" spc="-9" dirty="0">
                <a:latin typeface="Calibri"/>
                <a:cs typeface="Calibri"/>
              </a:rPr>
              <a:t>Stakeholder</a:t>
            </a:r>
            <a:r>
              <a:rPr sz="1800" spc="4" dirty="0">
                <a:latin typeface="Calibri"/>
                <a:cs typeface="Calibri"/>
              </a:rPr>
              <a:t> </a:t>
            </a:r>
            <a:r>
              <a:rPr sz="1800" spc="-9" dirty="0">
                <a:latin typeface="Calibri"/>
                <a:cs typeface="Calibri"/>
              </a:rPr>
              <a:t>identification</a:t>
            </a:r>
            <a:r>
              <a:rPr sz="1800" spc="-22" dirty="0">
                <a:latin typeface="Calibri"/>
                <a:cs typeface="Calibri"/>
              </a:rPr>
              <a:t> </a:t>
            </a:r>
            <a:r>
              <a:rPr sz="1800" dirty="0">
                <a:latin typeface="Calibri"/>
                <a:cs typeface="Calibri"/>
              </a:rPr>
              <a:t>and</a:t>
            </a:r>
            <a:r>
              <a:rPr sz="1800" spc="-9" dirty="0">
                <a:latin typeface="Calibri"/>
                <a:cs typeface="Calibri"/>
              </a:rPr>
              <a:t> analysis</a:t>
            </a:r>
            <a:r>
              <a:rPr lang="en-US" sz="1800" spc="-9" dirty="0">
                <a:latin typeface="Calibri"/>
                <a:cs typeface="Calibri"/>
              </a:rPr>
              <a:t> </a:t>
            </a:r>
            <a:r>
              <a:rPr lang="en-US" sz="1800" b="1" dirty="0">
                <a:solidFill>
                  <a:srgbClr val="FF0000"/>
                </a:solidFill>
                <a:effectLst/>
                <a:latin typeface="Calibri" panose="020F0502020204030204" pitchFamily="34" charset="0"/>
                <a:ea typeface="Calibri" panose="020F0502020204030204" pitchFamily="34" charset="0"/>
              </a:rPr>
              <a:t>(1–2 pages)</a:t>
            </a:r>
          </a:p>
          <a:p>
            <a:pPr marL="801799" lvl="1" indent="-333393">
              <a:spcBef>
                <a:spcPts val="0"/>
              </a:spcBef>
              <a:buFont typeface="Wingdings" panose="05000000000000000000" pitchFamily="2" charset="2"/>
              <a:buChar char="ü"/>
              <a:tabLst>
                <a:tab pos="344599" algn="l"/>
              </a:tabLst>
            </a:pPr>
            <a:r>
              <a:rPr lang="en-US" b="0" dirty="0">
                <a:latin typeface="Calibri"/>
                <a:cs typeface="Calibri"/>
              </a:rPr>
              <a:t>Is the list broad enough? Does it change over time?</a:t>
            </a:r>
            <a:endParaRPr lang="en-US" spc="-9" dirty="0">
              <a:latin typeface="Calibri"/>
              <a:cs typeface="Calibri"/>
            </a:endParaRPr>
          </a:p>
          <a:p>
            <a:pPr marL="344599" indent="-333393">
              <a:spcBef>
                <a:spcPts val="432"/>
              </a:spcBef>
              <a:buFontTx/>
              <a:buAutoNum type="arabicPeriod"/>
              <a:tabLst>
                <a:tab pos="344599" algn="l"/>
              </a:tabLst>
            </a:pPr>
            <a:r>
              <a:rPr sz="1800" spc="-9" dirty="0">
                <a:latin typeface="Calibri"/>
                <a:cs typeface="Calibri"/>
              </a:rPr>
              <a:t>Stakeholder engagement</a:t>
            </a:r>
            <a:r>
              <a:rPr sz="1800" spc="-35" dirty="0">
                <a:latin typeface="Calibri"/>
                <a:cs typeface="Calibri"/>
              </a:rPr>
              <a:t> </a:t>
            </a:r>
            <a:r>
              <a:rPr sz="1800" spc="-9" dirty="0">
                <a:latin typeface="Calibri"/>
                <a:cs typeface="Calibri"/>
              </a:rPr>
              <a:t>program</a:t>
            </a:r>
            <a:r>
              <a:rPr sz="1800" spc="-31" dirty="0">
                <a:latin typeface="Calibri"/>
                <a:cs typeface="Calibri"/>
              </a:rPr>
              <a:t> </a:t>
            </a:r>
            <a:r>
              <a:rPr sz="1800" dirty="0">
                <a:latin typeface="Calibri"/>
                <a:cs typeface="Calibri"/>
              </a:rPr>
              <a:t>(</a:t>
            </a:r>
            <a:r>
              <a:rPr lang="en-US" sz="1800" b="1" dirty="0">
                <a:solidFill>
                  <a:srgbClr val="FF0000"/>
                </a:solidFill>
                <a:effectLst/>
                <a:latin typeface="Calibri" panose="020F0502020204030204" pitchFamily="34" charset="0"/>
                <a:ea typeface="Calibri" panose="020F0502020204030204" pitchFamily="34" charset="0"/>
              </a:rPr>
              <a:t>3 pages maximum</a:t>
            </a:r>
            <a:r>
              <a:rPr sz="1800" spc="-9" dirty="0">
                <a:latin typeface="Calibri"/>
                <a:cs typeface="Calibri"/>
              </a:rPr>
              <a:t>)</a:t>
            </a:r>
            <a:endParaRPr sz="1800" dirty="0">
              <a:latin typeface="Calibri"/>
              <a:cs typeface="Calibri"/>
            </a:endParaRPr>
          </a:p>
          <a:p>
            <a:pPr marL="593383" lvl="1" indent="-248784">
              <a:lnSpc>
                <a:spcPts val="1359"/>
              </a:lnSpc>
              <a:spcBef>
                <a:spcPts val="101"/>
              </a:spcBef>
              <a:buFont typeface="Wingdings"/>
              <a:buChar char=""/>
              <a:tabLst>
                <a:tab pos="593383" algn="l"/>
              </a:tabLst>
            </a:pPr>
            <a:r>
              <a:rPr b="0" dirty="0">
                <a:latin typeface="Calibri"/>
                <a:cs typeface="Calibri"/>
              </a:rPr>
              <a:t>What</a:t>
            </a:r>
            <a:r>
              <a:rPr b="0" spc="13" dirty="0">
                <a:latin typeface="Calibri"/>
                <a:cs typeface="Calibri"/>
              </a:rPr>
              <a:t> </a:t>
            </a:r>
            <a:r>
              <a:rPr b="0" dirty="0">
                <a:latin typeface="Calibri"/>
                <a:cs typeface="Calibri"/>
              </a:rPr>
              <a:t>will</a:t>
            </a:r>
            <a:r>
              <a:rPr b="0" spc="9" dirty="0">
                <a:latin typeface="Calibri"/>
                <a:cs typeface="Calibri"/>
              </a:rPr>
              <a:t> </a:t>
            </a:r>
            <a:r>
              <a:rPr b="0" dirty="0">
                <a:latin typeface="Calibri"/>
                <a:cs typeface="Calibri"/>
              </a:rPr>
              <a:t>the engagement</a:t>
            </a:r>
            <a:r>
              <a:rPr b="0" spc="-9" dirty="0">
                <a:latin typeface="Calibri"/>
                <a:cs typeface="Calibri"/>
              </a:rPr>
              <a:t> </a:t>
            </a:r>
            <a:r>
              <a:rPr b="0" dirty="0">
                <a:latin typeface="Calibri"/>
                <a:cs typeface="Calibri"/>
              </a:rPr>
              <a:t>framework</a:t>
            </a:r>
            <a:r>
              <a:rPr b="0" spc="31" dirty="0">
                <a:latin typeface="Calibri"/>
                <a:cs typeface="Calibri"/>
              </a:rPr>
              <a:t> </a:t>
            </a:r>
            <a:r>
              <a:rPr b="0" dirty="0">
                <a:latin typeface="Calibri"/>
                <a:cs typeface="Calibri"/>
              </a:rPr>
              <a:t>look</a:t>
            </a:r>
            <a:r>
              <a:rPr b="0" spc="13" dirty="0">
                <a:latin typeface="Calibri"/>
                <a:cs typeface="Calibri"/>
              </a:rPr>
              <a:t> </a:t>
            </a:r>
            <a:r>
              <a:rPr b="0" spc="-18" dirty="0">
                <a:latin typeface="Calibri"/>
                <a:cs typeface="Calibri"/>
              </a:rPr>
              <a:t>like?</a:t>
            </a:r>
            <a:endParaRPr b="0" dirty="0">
              <a:latin typeface="Calibri"/>
              <a:cs typeface="Calibri"/>
            </a:endParaRPr>
          </a:p>
          <a:p>
            <a:pPr marL="593383" marR="4483" lvl="1" indent="-248784">
              <a:lnSpc>
                <a:spcPct val="70700"/>
              </a:lnSpc>
              <a:spcBef>
                <a:spcPts val="387"/>
              </a:spcBef>
              <a:buFont typeface="Wingdings"/>
              <a:buChar char=""/>
              <a:tabLst>
                <a:tab pos="593383" algn="l"/>
              </a:tabLst>
            </a:pPr>
            <a:r>
              <a:rPr b="0" dirty="0">
                <a:latin typeface="Calibri"/>
                <a:cs typeface="Calibri"/>
              </a:rPr>
              <a:t>Which</a:t>
            </a:r>
            <a:r>
              <a:rPr b="0" spc="-4" dirty="0">
                <a:latin typeface="Calibri"/>
                <a:cs typeface="Calibri"/>
              </a:rPr>
              <a:t> </a:t>
            </a:r>
            <a:r>
              <a:rPr b="0" dirty="0">
                <a:latin typeface="Calibri"/>
                <a:cs typeface="Calibri"/>
              </a:rPr>
              <a:t>materials</a:t>
            </a:r>
            <a:r>
              <a:rPr b="0" spc="9" dirty="0">
                <a:latin typeface="Calibri"/>
                <a:cs typeface="Calibri"/>
              </a:rPr>
              <a:t> </a:t>
            </a:r>
            <a:r>
              <a:rPr b="0" dirty="0">
                <a:latin typeface="Calibri"/>
                <a:cs typeface="Calibri"/>
              </a:rPr>
              <a:t>will</a:t>
            </a:r>
            <a:r>
              <a:rPr b="0" spc="22" dirty="0">
                <a:latin typeface="Calibri"/>
                <a:cs typeface="Calibri"/>
              </a:rPr>
              <a:t> </a:t>
            </a:r>
            <a:r>
              <a:rPr b="0" dirty="0">
                <a:latin typeface="Calibri"/>
                <a:cs typeface="Calibri"/>
              </a:rPr>
              <a:t>be</a:t>
            </a:r>
            <a:r>
              <a:rPr b="0" spc="4" dirty="0">
                <a:latin typeface="Calibri"/>
                <a:cs typeface="Calibri"/>
              </a:rPr>
              <a:t> </a:t>
            </a:r>
            <a:r>
              <a:rPr b="0" dirty="0">
                <a:latin typeface="Calibri"/>
                <a:cs typeface="Calibri"/>
              </a:rPr>
              <a:t>in</a:t>
            </a:r>
            <a:r>
              <a:rPr b="0" spc="13" dirty="0">
                <a:latin typeface="Calibri"/>
                <a:cs typeface="Calibri"/>
              </a:rPr>
              <a:t> </a:t>
            </a:r>
            <a:r>
              <a:rPr b="0" dirty="0">
                <a:latin typeface="Calibri"/>
                <a:cs typeface="Calibri"/>
              </a:rPr>
              <a:t>the</a:t>
            </a:r>
            <a:r>
              <a:rPr b="0" spc="9" dirty="0">
                <a:latin typeface="Calibri"/>
                <a:cs typeface="Calibri"/>
              </a:rPr>
              <a:t> </a:t>
            </a:r>
            <a:r>
              <a:rPr b="0" dirty="0">
                <a:latin typeface="Calibri"/>
                <a:cs typeface="Calibri"/>
              </a:rPr>
              <a:t>public domain,</a:t>
            </a:r>
            <a:r>
              <a:rPr b="0" spc="-4" dirty="0">
                <a:latin typeface="Calibri"/>
                <a:cs typeface="Calibri"/>
              </a:rPr>
              <a:t> </a:t>
            </a:r>
            <a:r>
              <a:rPr b="0" dirty="0">
                <a:latin typeface="Calibri"/>
                <a:cs typeface="Calibri"/>
              </a:rPr>
              <a:t>in</a:t>
            </a:r>
            <a:r>
              <a:rPr b="0" spc="26" dirty="0">
                <a:latin typeface="Calibri"/>
                <a:cs typeface="Calibri"/>
              </a:rPr>
              <a:t> </a:t>
            </a:r>
            <a:r>
              <a:rPr b="0" dirty="0">
                <a:latin typeface="Calibri"/>
                <a:cs typeface="Calibri"/>
              </a:rPr>
              <a:t>which</a:t>
            </a:r>
            <a:r>
              <a:rPr b="0" spc="-13" dirty="0">
                <a:latin typeface="Calibri"/>
                <a:cs typeface="Calibri"/>
              </a:rPr>
              <a:t> </a:t>
            </a:r>
            <a:r>
              <a:rPr b="0" dirty="0">
                <a:latin typeface="Calibri"/>
                <a:cs typeface="Calibri"/>
              </a:rPr>
              <a:t>language,</a:t>
            </a:r>
            <a:r>
              <a:rPr b="0" spc="-4" dirty="0">
                <a:latin typeface="Calibri"/>
                <a:cs typeface="Calibri"/>
              </a:rPr>
              <a:t> </a:t>
            </a:r>
            <a:r>
              <a:rPr b="0" dirty="0">
                <a:latin typeface="Calibri"/>
                <a:cs typeface="Calibri"/>
              </a:rPr>
              <a:t>where</a:t>
            </a:r>
            <a:r>
              <a:rPr b="0" spc="4" dirty="0">
                <a:latin typeface="Calibri"/>
                <a:cs typeface="Calibri"/>
              </a:rPr>
              <a:t> </a:t>
            </a:r>
            <a:r>
              <a:rPr b="0" dirty="0">
                <a:latin typeface="Calibri"/>
                <a:cs typeface="Calibri"/>
              </a:rPr>
              <a:t>and when</a:t>
            </a:r>
            <a:r>
              <a:rPr b="0" spc="-4" dirty="0">
                <a:latin typeface="Calibri"/>
                <a:cs typeface="Calibri"/>
              </a:rPr>
              <a:t> </a:t>
            </a:r>
            <a:r>
              <a:rPr b="0" dirty="0">
                <a:latin typeface="Calibri"/>
                <a:cs typeface="Calibri"/>
              </a:rPr>
              <a:t>will</a:t>
            </a:r>
            <a:r>
              <a:rPr b="0" spc="9" dirty="0">
                <a:latin typeface="Calibri"/>
                <a:cs typeface="Calibri"/>
              </a:rPr>
              <a:t> </a:t>
            </a:r>
            <a:r>
              <a:rPr b="0" dirty="0">
                <a:latin typeface="Calibri"/>
                <a:cs typeface="Calibri"/>
              </a:rPr>
              <a:t>they</a:t>
            </a:r>
            <a:r>
              <a:rPr b="0" spc="4" dirty="0">
                <a:latin typeface="Calibri"/>
                <a:cs typeface="Calibri"/>
              </a:rPr>
              <a:t> </a:t>
            </a:r>
            <a:r>
              <a:rPr b="0" dirty="0">
                <a:latin typeface="Calibri"/>
                <a:cs typeface="Calibri"/>
              </a:rPr>
              <a:t>be</a:t>
            </a:r>
            <a:r>
              <a:rPr b="0" spc="4" dirty="0">
                <a:latin typeface="Calibri"/>
                <a:cs typeface="Calibri"/>
              </a:rPr>
              <a:t> </a:t>
            </a:r>
            <a:r>
              <a:rPr b="0" dirty="0">
                <a:latin typeface="Calibri"/>
                <a:cs typeface="Calibri"/>
              </a:rPr>
              <a:t>disclosed,</a:t>
            </a:r>
            <a:r>
              <a:rPr b="0" spc="-4" dirty="0">
                <a:latin typeface="Calibri"/>
                <a:cs typeface="Calibri"/>
              </a:rPr>
              <a:t> </a:t>
            </a:r>
            <a:r>
              <a:rPr b="0" dirty="0">
                <a:latin typeface="Calibri"/>
                <a:cs typeface="Calibri"/>
              </a:rPr>
              <a:t>and</a:t>
            </a:r>
            <a:r>
              <a:rPr b="0" spc="13" dirty="0">
                <a:latin typeface="Calibri"/>
                <a:cs typeface="Calibri"/>
              </a:rPr>
              <a:t> </a:t>
            </a:r>
            <a:r>
              <a:rPr b="0" dirty="0">
                <a:latin typeface="Calibri"/>
                <a:cs typeface="Calibri"/>
              </a:rPr>
              <a:t>where</a:t>
            </a:r>
            <a:r>
              <a:rPr b="0" spc="4" dirty="0">
                <a:latin typeface="Calibri"/>
                <a:cs typeface="Calibri"/>
              </a:rPr>
              <a:t> </a:t>
            </a:r>
            <a:r>
              <a:rPr b="0" spc="-22" dirty="0">
                <a:latin typeface="Calibri"/>
                <a:cs typeface="Calibri"/>
              </a:rPr>
              <a:t>can </a:t>
            </a:r>
            <a:r>
              <a:rPr b="0" dirty="0">
                <a:latin typeface="Calibri"/>
                <a:cs typeface="Calibri"/>
              </a:rPr>
              <a:t>stakeholder</a:t>
            </a:r>
            <a:r>
              <a:rPr b="0" spc="-22" dirty="0">
                <a:latin typeface="Calibri"/>
                <a:cs typeface="Calibri"/>
              </a:rPr>
              <a:t> </a:t>
            </a:r>
            <a:r>
              <a:rPr b="0" dirty="0">
                <a:latin typeface="Calibri"/>
                <a:cs typeface="Calibri"/>
              </a:rPr>
              <a:t>turn</a:t>
            </a:r>
            <a:r>
              <a:rPr b="0" spc="9" dirty="0">
                <a:latin typeface="Calibri"/>
                <a:cs typeface="Calibri"/>
              </a:rPr>
              <a:t> </a:t>
            </a:r>
            <a:r>
              <a:rPr b="0" dirty="0">
                <a:latin typeface="Calibri"/>
                <a:cs typeface="Calibri"/>
              </a:rPr>
              <a:t>to for</a:t>
            </a:r>
            <a:r>
              <a:rPr b="0" spc="-9" dirty="0">
                <a:latin typeface="Calibri"/>
                <a:cs typeface="Calibri"/>
              </a:rPr>
              <a:t> comments/questions?</a:t>
            </a:r>
            <a:endParaRPr b="0" dirty="0">
              <a:latin typeface="Calibri"/>
              <a:cs typeface="Calibri"/>
            </a:endParaRPr>
          </a:p>
          <a:p>
            <a:pPr marL="344599" indent="-333393">
              <a:spcBef>
                <a:spcPts val="313"/>
              </a:spcBef>
              <a:buAutoNum type="arabicPeriod"/>
              <a:tabLst>
                <a:tab pos="344599" algn="l"/>
              </a:tabLst>
            </a:pPr>
            <a:r>
              <a:rPr sz="1800" spc="-9" dirty="0">
                <a:latin typeface="Calibri"/>
                <a:cs typeface="Calibri"/>
              </a:rPr>
              <a:t>Resources</a:t>
            </a:r>
            <a:r>
              <a:rPr sz="1800" spc="-13" dirty="0">
                <a:latin typeface="Calibri"/>
                <a:cs typeface="Calibri"/>
              </a:rPr>
              <a:t> </a:t>
            </a:r>
            <a:r>
              <a:rPr lang="en-US" sz="1800" spc="-13" dirty="0">
                <a:latin typeface="Calibri"/>
                <a:cs typeface="Calibri"/>
              </a:rPr>
              <a:t>&amp;</a:t>
            </a:r>
            <a:r>
              <a:rPr sz="1800" spc="9" dirty="0">
                <a:latin typeface="Calibri"/>
                <a:cs typeface="Calibri"/>
              </a:rPr>
              <a:t> </a:t>
            </a:r>
            <a:r>
              <a:rPr sz="1800" spc="-9" dirty="0">
                <a:latin typeface="Calibri"/>
                <a:cs typeface="Calibri"/>
              </a:rPr>
              <a:t>responsibilities</a:t>
            </a:r>
            <a:r>
              <a:rPr sz="1800" spc="-22" dirty="0">
                <a:latin typeface="Calibri"/>
                <a:cs typeface="Calibri"/>
              </a:rPr>
              <a:t> </a:t>
            </a:r>
            <a:r>
              <a:rPr sz="1800" dirty="0">
                <a:latin typeface="Calibri"/>
                <a:cs typeface="Calibri"/>
              </a:rPr>
              <a:t>for</a:t>
            </a:r>
            <a:r>
              <a:rPr sz="1800" spc="9" dirty="0">
                <a:latin typeface="Calibri"/>
                <a:cs typeface="Calibri"/>
              </a:rPr>
              <a:t> </a:t>
            </a:r>
            <a:r>
              <a:rPr sz="1800" spc="-9" dirty="0">
                <a:latin typeface="Calibri"/>
                <a:cs typeface="Calibri"/>
              </a:rPr>
              <a:t>implementing</a:t>
            </a:r>
            <a:r>
              <a:rPr sz="1800" spc="-18" dirty="0">
                <a:latin typeface="Calibri"/>
                <a:cs typeface="Calibri"/>
              </a:rPr>
              <a:t> </a:t>
            </a:r>
            <a:r>
              <a:rPr sz="1800" spc="-9" dirty="0">
                <a:latin typeface="Calibri"/>
                <a:cs typeface="Calibri"/>
              </a:rPr>
              <a:t>stakeholder</a:t>
            </a:r>
            <a:r>
              <a:rPr sz="1800" spc="-4" dirty="0">
                <a:latin typeface="Calibri"/>
                <a:cs typeface="Calibri"/>
              </a:rPr>
              <a:t> </a:t>
            </a:r>
            <a:r>
              <a:rPr sz="1800" spc="-9" dirty="0">
                <a:latin typeface="Calibri"/>
                <a:cs typeface="Calibri"/>
              </a:rPr>
              <a:t>engagement</a:t>
            </a:r>
            <a:r>
              <a:rPr sz="1800" spc="-35" dirty="0">
                <a:latin typeface="Calibri"/>
                <a:cs typeface="Calibri"/>
              </a:rPr>
              <a:t> </a:t>
            </a:r>
            <a:r>
              <a:rPr sz="1800" spc="-9" dirty="0">
                <a:latin typeface="Calibri"/>
                <a:cs typeface="Calibri"/>
              </a:rPr>
              <a:t>activities</a:t>
            </a:r>
            <a:endParaRPr sz="1800" dirty="0">
              <a:latin typeface="Calibri"/>
              <a:cs typeface="Calibri"/>
            </a:endParaRPr>
          </a:p>
          <a:p>
            <a:pPr marL="593383" marR="675190" lvl="1" indent="-248784">
              <a:lnSpc>
                <a:spcPct val="71500"/>
              </a:lnSpc>
              <a:spcBef>
                <a:spcPts val="481"/>
              </a:spcBef>
              <a:buFont typeface="Wingdings"/>
              <a:buChar char=""/>
              <a:tabLst>
                <a:tab pos="593383" algn="l"/>
              </a:tabLst>
            </a:pPr>
            <a:r>
              <a:rPr dirty="0">
                <a:latin typeface="Calibri"/>
                <a:cs typeface="Calibri"/>
              </a:rPr>
              <a:t>Human</a:t>
            </a:r>
            <a:r>
              <a:rPr spc="-22" dirty="0">
                <a:latin typeface="Calibri"/>
                <a:cs typeface="Calibri"/>
              </a:rPr>
              <a:t> </a:t>
            </a:r>
            <a:r>
              <a:rPr dirty="0">
                <a:latin typeface="Calibri"/>
                <a:cs typeface="Calibri"/>
              </a:rPr>
              <a:t>resources</a:t>
            </a:r>
            <a:r>
              <a:rPr spc="9" dirty="0">
                <a:latin typeface="Calibri"/>
                <a:cs typeface="Calibri"/>
              </a:rPr>
              <a:t> </a:t>
            </a:r>
            <a:r>
              <a:rPr b="0" dirty="0">
                <a:latin typeface="Calibri"/>
                <a:cs typeface="Calibri"/>
              </a:rPr>
              <a:t>for</a:t>
            </a:r>
            <a:r>
              <a:rPr b="0" spc="13" dirty="0">
                <a:latin typeface="Calibri"/>
                <a:cs typeface="Calibri"/>
              </a:rPr>
              <a:t> </a:t>
            </a:r>
            <a:r>
              <a:rPr b="0" dirty="0">
                <a:latin typeface="Calibri"/>
                <a:cs typeface="Calibri"/>
              </a:rPr>
              <a:t>stakeholder</a:t>
            </a:r>
            <a:r>
              <a:rPr b="0" spc="-9" dirty="0">
                <a:latin typeface="Calibri"/>
                <a:cs typeface="Calibri"/>
              </a:rPr>
              <a:t> </a:t>
            </a:r>
            <a:r>
              <a:rPr b="0" dirty="0">
                <a:latin typeface="Calibri"/>
                <a:cs typeface="Calibri"/>
              </a:rPr>
              <a:t>engagement:</a:t>
            </a:r>
            <a:r>
              <a:rPr b="0" spc="-31" dirty="0">
                <a:latin typeface="Calibri"/>
                <a:cs typeface="Calibri"/>
              </a:rPr>
              <a:t> </a:t>
            </a:r>
            <a:r>
              <a:rPr b="0" dirty="0">
                <a:latin typeface="Calibri"/>
                <a:cs typeface="Calibri"/>
              </a:rPr>
              <a:t>Who</a:t>
            </a:r>
            <a:r>
              <a:rPr b="0" spc="13" dirty="0">
                <a:latin typeface="Calibri"/>
                <a:cs typeface="Calibri"/>
              </a:rPr>
              <a:t> </a:t>
            </a:r>
            <a:r>
              <a:rPr b="0" dirty="0">
                <a:latin typeface="Calibri"/>
                <a:cs typeface="Calibri"/>
              </a:rPr>
              <a:t>within</a:t>
            </a:r>
            <a:r>
              <a:rPr b="0" spc="4" dirty="0">
                <a:latin typeface="Calibri"/>
                <a:cs typeface="Calibri"/>
              </a:rPr>
              <a:t> </a:t>
            </a:r>
            <a:r>
              <a:rPr b="0" dirty="0">
                <a:latin typeface="Calibri"/>
                <a:cs typeface="Calibri"/>
              </a:rPr>
              <a:t>the</a:t>
            </a:r>
            <a:r>
              <a:rPr b="0" spc="13" dirty="0">
                <a:latin typeface="Calibri"/>
                <a:cs typeface="Calibri"/>
              </a:rPr>
              <a:t> </a:t>
            </a:r>
            <a:r>
              <a:rPr b="0" dirty="0">
                <a:latin typeface="Calibri"/>
                <a:cs typeface="Calibri"/>
              </a:rPr>
              <a:t>PIU</a:t>
            </a:r>
            <a:r>
              <a:rPr b="0" spc="-4" dirty="0">
                <a:latin typeface="Calibri"/>
                <a:cs typeface="Calibri"/>
              </a:rPr>
              <a:t> </a:t>
            </a:r>
            <a:r>
              <a:rPr b="0" dirty="0">
                <a:latin typeface="Calibri"/>
                <a:cs typeface="Calibri"/>
              </a:rPr>
              <a:t>will be</a:t>
            </a:r>
            <a:r>
              <a:rPr b="0" spc="13" dirty="0">
                <a:latin typeface="Calibri"/>
                <a:cs typeface="Calibri"/>
              </a:rPr>
              <a:t> </a:t>
            </a:r>
            <a:r>
              <a:rPr b="0" dirty="0">
                <a:latin typeface="Calibri"/>
                <a:cs typeface="Calibri"/>
              </a:rPr>
              <a:t>responsible for implementing</a:t>
            </a:r>
            <a:r>
              <a:rPr b="0" spc="-26" dirty="0">
                <a:latin typeface="Calibri"/>
                <a:cs typeface="Calibri"/>
              </a:rPr>
              <a:t> </a:t>
            </a:r>
            <a:r>
              <a:rPr b="0" spc="-22" dirty="0">
                <a:latin typeface="Calibri"/>
                <a:cs typeface="Calibri"/>
              </a:rPr>
              <a:t>the </a:t>
            </a:r>
            <a:r>
              <a:rPr b="0" dirty="0">
                <a:latin typeface="Calibri"/>
                <a:cs typeface="Calibri"/>
              </a:rPr>
              <a:t>stakeholder</a:t>
            </a:r>
            <a:r>
              <a:rPr b="0" spc="-22" dirty="0">
                <a:latin typeface="Calibri"/>
                <a:cs typeface="Calibri"/>
              </a:rPr>
              <a:t> </a:t>
            </a:r>
            <a:r>
              <a:rPr b="0" dirty="0">
                <a:latin typeface="Calibri"/>
                <a:cs typeface="Calibri"/>
              </a:rPr>
              <a:t>engagement</a:t>
            </a:r>
            <a:r>
              <a:rPr b="0" spc="-40" dirty="0">
                <a:latin typeface="Calibri"/>
                <a:cs typeface="Calibri"/>
              </a:rPr>
              <a:t> </a:t>
            </a:r>
            <a:r>
              <a:rPr b="0" spc="-9" dirty="0">
                <a:latin typeface="Calibri"/>
                <a:cs typeface="Calibri"/>
              </a:rPr>
              <a:t>program?</a:t>
            </a:r>
            <a:endParaRPr b="0" dirty="0">
              <a:latin typeface="Calibri"/>
              <a:cs typeface="Calibri"/>
            </a:endParaRPr>
          </a:p>
          <a:p>
            <a:pPr marL="593383" lvl="1" indent="-248784">
              <a:lnSpc>
                <a:spcPts val="1346"/>
              </a:lnSpc>
              <a:buFont typeface="Wingdings"/>
              <a:buChar char=""/>
              <a:tabLst>
                <a:tab pos="593383" algn="l"/>
              </a:tabLst>
            </a:pPr>
            <a:r>
              <a:rPr dirty="0">
                <a:latin typeface="Calibri"/>
                <a:cs typeface="Calibri"/>
              </a:rPr>
              <a:t>Financial</a:t>
            </a:r>
            <a:r>
              <a:rPr spc="-22" dirty="0">
                <a:latin typeface="Calibri"/>
                <a:cs typeface="Calibri"/>
              </a:rPr>
              <a:t> </a:t>
            </a:r>
            <a:r>
              <a:rPr dirty="0">
                <a:latin typeface="Calibri"/>
                <a:cs typeface="Calibri"/>
              </a:rPr>
              <a:t>resources</a:t>
            </a:r>
            <a:r>
              <a:rPr b="0" spc="9" dirty="0">
                <a:latin typeface="Calibri"/>
                <a:cs typeface="Calibri"/>
              </a:rPr>
              <a:t> </a:t>
            </a:r>
            <a:r>
              <a:rPr b="0" dirty="0">
                <a:latin typeface="Calibri"/>
                <a:cs typeface="Calibri"/>
              </a:rPr>
              <a:t>for</a:t>
            </a:r>
            <a:r>
              <a:rPr b="0" spc="22" dirty="0">
                <a:latin typeface="Calibri"/>
                <a:cs typeface="Calibri"/>
              </a:rPr>
              <a:t> </a:t>
            </a:r>
            <a:r>
              <a:rPr b="0" dirty="0">
                <a:latin typeface="Calibri"/>
                <a:cs typeface="Calibri"/>
              </a:rPr>
              <a:t>stakeholder</a:t>
            </a:r>
            <a:r>
              <a:rPr b="0" spc="4" dirty="0">
                <a:latin typeface="Calibri"/>
                <a:cs typeface="Calibri"/>
              </a:rPr>
              <a:t> </a:t>
            </a:r>
            <a:r>
              <a:rPr b="0" dirty="0">
                <a:latin typeface="Calibri"/>
                <a:cs typeface="Calibri"/>
              </a:rPr>
              <a:t>engagement:</a:t>
            </a:r>
            <a:r>
              <a:rPr b="0" spc="-31" dirty="0">
                <a:latin typeface="Calibri"/>
                <a:cs typeface="Calibri"/>
              </a:rPr>
              <a:t> </a:t>
            </a:r>
            <a:r>
              <a:rPr b="0" dirty="0">
                <a:latin typeface="Calibri"/>
                <a:cs typeface="Calibri"/>
              </a:rPr>
              <a:t>How</a:t>
            </a:r>
            <a:r>
              <a:rPr b="0" spc="4" dirty="0">
                <a:latin typeface="Calibri"/>
                <a:cs typeface="Calibri"/>
              </a:rPr>
              <a:t> </a:t>
            </a:r>
            <a:r>
              <a:rPr b="0" dirty="0">
                <a:latin typeface="Calibri"/>
                <a:cs typeface="Calibri"/>
              </a:rPr>
              <a:t>will stakeholder</a:t>
            </a:r>
            <a:r>
              <a:rPr b="0" spc="-9" dirty="0">
                <a:latin typeface="Calibri"/>
                <a:cs typeface="Calibri"/>
              </a:rPr>
              <a:t> </a:t>
            </a:r>
            <a:r>
              <a:rPr b="0" dirty="0">
                <a:latin typeface="Calibri"/>
                <a:cs typeface="Calibri"/>
              </a:rPr>
              <a:t>engagement</a:t>
            </a:r>
            <a:r>
              <a:rPr b="0" spc="-26" dirty="0">
                <a:latin typeface="Calibri"/>
                <a:cs typeface="Calibri"/>
              </a:rPr>
              <a:t> </a:t>
            </a:r>
            <a:r>
              <a:rPr b="0" dirty="0">
                <a:latin typeface="Calibri"/>
                <a:cs typeface="Calibri"/>
              </a:rPr>
              <a:t>activities</a:t>
            </a:r>
            <a:r>
              <a:rPr b="0" spc="-13" dirty="0">
                <a:latin typeface="Calibri"/>
                <a:cs typeface="Calibri"/>
              </a:rPr>
              <a:t> </a:t>
            </a:r>
            <a:r>
              <a:rPr b="0" dirty="0">
                <a:latin typeface="Calibri"/>
                <a:cs typeface="Calibri"/>
              </a:rPr>
              <a:t>be</a:t>
            </a:r>
            <a:r>
              <a:rPr b="0" spc="13" dirty="0">
                <a:latin typeface="Calibri"/>
                <a:cs typeface="Calibri"/>
              </a:rPr>
              <a:t> </a:t>
            </a:r>
            <a:r>
              <a:rPr b="0" spc="-9" dirty="0">
                <a:latin typeface="Calibri"/>
                <a:cs typeface="Calibri"/>
              </a:rPr>
              <a:t>budgeted?</a:t>
            </a:r>
            <a:endParaRPr b="0" dirty="0">
              <a:latin typeface="Calibri"/>
              <a:cs typeface="Calibri"/>
            </a:endParaRPr>
          </a:p>
          <a:p>
            <a:pPr marL="344599" indent="-333393">
              <a:spcBef>
                <a:spcPts val="304"/>
              </a:spcBef>
              <a:buAutoNum type="arabicPeriod"/>
              <a:tabLst>
                <a:tab pos="344599" algn="l"/>
              </a:tabLst>
            </a:pPr>
            <a:r>
              <a:rPr sz="1800" spc="-9" dirty="0">
                <a:latin typeface="Calibri"/>
                <a:cs typeface="Calibri"/>
              </a:rPr>
              <a:t>Grievance</a:t>
            </a:r>
            <a:r>
              <a:rPr sz="1800" spc="4" dirty="0">
                <a:latin typeface="Calibri"/>
                <a:cs typeface="Calibri"/>
              </a:rPr>
              <a:t> </a:t>
            </a:r>
            <a:r>
              <a:rPr sz="1800" spc="-9" dirty="0">
                <a:latin typeface="Calibri"/>
                <a:cs typeface="Calibri"/>
              </a:rPr>
              <a:t>Mechanism</a:t>
            </a:r>
            <a:endParaRPr sz="1800" dirty="0">
              <a:latin typeface="Calibri"/>
              <a:cs typeface="Calibri"/>
            </a:endParaRPr>
          </a:p>
          <a:p>
            <a:pPr marL="593383" lvl="1" indent="-248784">
              <a:spcBef>
                <a:spcPts val="97"/>
              </a:spcBef>
              <a:buFont typeface="Wingdings"/>
              <a:buChar char=""/>
              <a:tabLst>
                <a:tab pos="593383" algn="l"/>
              </a:tabLst>
            </a:pPr>
            <a:r>
              <a:rPr b="0" dirty="0">
                <a:latin typeface="Calibri"/>
                <a:cs typeface="Calibri"/>
              </a:rPr>
              <a:t>How</a:t>
            </a:r>
            <a:r>
              <a:rPr b="0" spc="26" dirty="0">
                <a:latin typeface="Calibri"/>
                <a:cs typeface="Calibri"/>
              </a:rPr>
              <a:t> </a:t>
            </a:r>
            <a:r>
              <a:rPr b="0" dirty="0">
                <a:latin typeface="Calibri"/>
                <a:cs typeface="Calibri"/>
              </a:rPr>
              <a:t>will</a:t>
            </a:r>
            <a:r>
              <a:rPr b="0" spc="9" dirty="0">
                <a:latin typeface="Calibri"/>
                <a:cs typeface="Calibri"/>
              </a:rPr>
              <a:t> </a:t>
            </a:r>
            <a:r>
              <a:rPr b="0" dirty="0">
                <a:latin typeface="Calibri"/>
                <a:cs typeface="Calibri"/>
              </a:rPr>
              <a:t>people</a:t>
            </a:r>
            <a:r>
              <a:rPr b="0" spc="9" dirty="0">
                <a:latin typeface="Calibri"/>
                <a:cs typeface="Calibri"/>
              </a:rPr>
              <a:t> </a:t>
            </a:r>
            <a:r>
              <a:rPr b="0" dirty="0">
                <a:latin typeface="Calibri"/>
                <a:cs typeface="Calibri"/>
              </a:rPr>
              <a:t>be</a:t>
            </a:r>
            <a:r>
              <a:rPr b="0" spc="4" dirty="0">
                <a:latin typeface="Calibri"/>
                <a:cs typeface="Calibri"/>
              </a:rPr>
              <a:t> </a:t>
            </a:r>
            <a:r>
              <a:rPr b="0" dirty="0">
                <a:latin typeface="Calibri"/>
                <a:cs typeface="Calibri"/>
              </a:rPr>
              <a:t>able to</a:t>
            </a:r>
            <a:r>
              <a:rPr b="0" spc="40" dirty="0">
                <a:latin typeface="Calibri"/>
                <a:cs typeface="Calibri"/>
              </a:rPr>
              <a:t> </a:t>
            </a:r>
            <a:r>
              <a:rPr b="0" dirty="0">
                <a:latin typeface="Calibri"/>
                <a:cs typeface="Calibri"/>
              </a:rPr>
              <a:t>give</a:t>
            </a:r>
            <a:r>
              <a:rPr b="0" spc="9" dirty="0">
                <a:latin typeface="Calibri"/>
                <a:cs typeface="Calibri"/>
              </a:rPr>
              <a:t> </a:t>
            </a:r>
            <a:r>
              <a:rPr b="0" dirty="0">
                <a:latin typeface="Calibri"/>
                <a:cs typeface="Calibri"/>
              </a:rPr>
              <a:t>feedback/voice</a:t>
            </a:r>
            <a:r>
              <a:rPr b="0" spc="-18" dirty="0">
                <a:latin typeface="Calibri"/>
                <a:cs typeface="Calibri"/>
              </a:rPr>
              <a:t> </a:t>
            </a:r>
            <a:r>
              <a:rPr b="0" dirty="0">
                <a:latin typeface="Calibri"/>
                <a:cs typeface="Calibri"/>
              </a:rPr>
              <a:t>possible concerns</a:t>
            </a:r>
            <a:r>
              <a:rPr b="0" spc="9" dirty="0">
                <a:latin typeface="Calibri"/>
                <a:cs typeface="Calibri"/>
              </a:rPr>
              <a:t> </a:t>
            </a:r>
            <a:r>
              <a:rPr b="0" dirty="0">
                <a:latin typeface="Calibri"/>
                <a:cs typeface="Calibri"/>
              </a:rPr>
              <a:t>about</a:t>
            </a:r>
            <a:r>
              <a:rPr b="0" spc="4" dirty="0">
                <a:latin typeface="Calibri"/>
                <a:cs typeface="Calibri"/>
              </a:rPr>
              <a:t> </a:t>
            </a:r>
            <a:r>
              <a:rPr b="0" dirty="0">
                <a:latin typeface="Calibri"/>
                <a:cs typeface="Calibri"/>
              </a:rPr>
              <a:t>the</a:t>
            </a:r>
            <a:r>
              <a:rPr b="0" spc="22" dirty="0">
                <a:latin typeface="Calibri"/>
                <a:cs typeface="Calibri"/>
              </a:rPr>
              <a:t> </a:t>
            </a:r>
            <a:r>
              <a:rPr b="0" spc="-9" dirty="0">
                <a:latin typeface="Calibri"/>
                <a:cs typeface="Calibri"/>
              </a:rPr>
              <a:t>project?</a:t>
            </a:r>
            <a:endParaRPr b="0" dirty="0">
              <a:latin typeface="Calibri"/>
              <a:cs typeface="Calibri"/>
            </a:endParaRPr>
          </a:p>
          <a:p>
            <a:pPr marL="344599" indent="-333393">
              <a:spcBef>
                <a:spcPts val="313"/>
              </a:spcBef>
              <a:buFontTx/>
              <a:buAutoNum type="arabicPeriod"/>
              <a:tabLst>
                <a:tab pos="344599" algn="l"/>
              </a:tabLst>
            </a:pPr>
            <a:r>
              <a:rPr sz="1800" spc="-9" dirty="0">
                <a:latin typeface="Calibri"/>
                <a:cs typeface="Calibri"/>
              </a:rPr>
              <a:t>Monitoring</a:t>
            </a:r>
            <a:r>
              <a:rPr sz="1800" spc="-13" dirty="0">
                <a:latin typeface="Calibri"/>
                <a:cs typeface="Calibri"/>
              </a:rPr>
              <a:t> </a:t>
            </a:r>
            <a:r>
              <a:rPr sz="1800" dirty="0">
                <a:latin typeface="Calibri"/>
                <a:cs typeface="Calibri"/>
              </a:rPr>
              <a:t>and</a:t>
            </a:r>
            <a:r>
              <a:rPr sz="1800" spc="13" dirty="0">
                <a:latin typeface="Calibri"/>
                <a:cs typeface="Calibri"/>
              </a:rPr>
              <a:t> </a:t>
            </a:r>
            <a:r>
              <a:rPr sz="1800" spc="-9" dirty="0">
                <a:latin typeface="Calibri"/>
                <a:cs typeface="Calibri"/>
              </a:rPr>
              <a:t>reporting</a:t>
            </a:r>
            <a:r>
              <a:rPr lang="en-US" sz="1800" spc="-9" dirty="0">
                <a:latin typeface="Calibri"/>
                <a:cs typeface="Calibri"/>
              </a:rPr>
              <a:t> plan </a:t>
            </a:r>
            <a:r>
              <a:rPr lang="en-US" sz="1800" b="1" dirty="0">
                <a:solidFill>
                  <a:srgbClr val="FF0000"/>
                </a:solidFill>
                <a:effectLst/>
                <a:latin typeface="Calibri" panose="020F0502020204030204" pitchFamily="34" charset="0"/>
                <a:ea typeface="Calibri" panose="020F0502020204030204" pitchFamily="34" charset="0"/>
              </a:rPr>
              <a:t>(1–2 pages)</a:t>
            </a:r>
            <a:endParaRPr sz="1800" dirty="0">
              <a:latin typeface="Calibri"/>
              <a:cs typeface="Calibri"/>
            </a:endParaRPr>
          </a:p>
          <a:p>
            <a:pPr marL="593383" lvl="1" indent="-248784">
              <a:lnSpc>
                <a:spcPts val="1359"/>
              </a:lnSpc>
              <a:spcBef>
                <a:spcPts val="88"/>
              </a:spcBef>
              <a:buFont typeface="Wingdings"/>
              <a:buChar char=""/>
              <a:tabLst>
                <a:tab pos="593383" algn="l"/>
              </a:tabLst>
            </a:pPr>
            <a:r>
              <a:rPr b="0" dirty="0">
                <a:latin typeface="Calibri"/>
                <a:cs typeface="Calibri"/>
              </a:rPr>
              <a:t>How</a:t>
            </a:r>
            <a:r>
              <a:rPr b="0" spc="22" dirty="0">
                <a:latin typeface="Calibri"/>
                <a:cs typeface="Calibri"/>
              </a:rPr>
              <a:t> </a:t>
            </a:r>
            <a:r>
              <a:rPr b="0" dirty="0">
                <a:latin typeface="Calibri"/>
                <a:cs typeface="Calibri"/>
              </a:rPr>
              <a:t>will</a:t>
            </a:r>
            <a:r>
              <a:rPr b="0" spc="4" dirty="0">
                <a:latin typeface="Calibri"/>
                <a:cs typeface="Calibri"/>
              </a:rPr>
              <a:t> </a:t>
            </a:r>
            <a:r>
              <a:rPr b="0" dirty="0">
                <a:latin typeface="Calibri"/>
                <a:cs typeface="Calibri"/>
              </a:rPr>
              <a:t>you</a:t>
            </a:r>
            <a:r>
              <a:rPr b="0" spc="22" dirty="0">
                <a:latin typeface="Calibri"/>
                <a:cs typeface="Calibri"/>
              </a:rPr>
              <a:t> </a:t>
            </a:r>
            <a:r>
              <a:rPr b="0" dirty="0">
                <a:latin typeface="Calibri"/>
                <a:cs typeface="Calibri"/>
              </a:rPr>
              <a:t>report</a:t>
            </a:r>
            <a:r>
              <a:rPr b="0" spc="22" dirty="0">
                <a:latin typeface="Calibri"/>
                <a:cs typeface="Calibri"/>
              </a:rPr>
              <a:t> </a:t>
            </a:r>
            <a:r>
              <a:rPr b="0" dirty="0">
                <a:latin typeface="Calibri"/>
                <a:cs typeface="Calibri"/>
              </a:rPr>
              <a:t>back</a:t>
            </a:r>
            <a:r>
              <a:rPr b="0" spc="-13" dirty="0">
                <a:latin typeface="Calibri"/>
                <a:cs typeface="Calibri"/>
              </a:rPr>
              <a:t> </a:t>
            </a:r>
            <a:r>
              <a:rPr b="0" dirty="0">
                <a:latin typeface="Calibri"/>
                <a:cs typeface="Calibri"/>
              </a:rPr>
              <a:t>to</a:t>
            </a:r>
            <a:r>
              <a:rPr b="0" spc="22" dirty="0">
                <a:latin typeface="Calibri"/>
                <a:cs typeface="Calibri"/>
              </a:rPr>
              <a:t> </a:t>
            </a:r>
            <a:r>
              <a:rPr b="0" spc="-9" dirty="0">
                <a:latin typeface="Calibri"/>
                <a:cs typeface="Calibri"/>
              </a:rPr>
              <a:t>stakeholders?</a:t>
            </a:r>
            <a:endParaRPr b="0" dirty="0">
              <a:latin typeface="Calibri"/>
              <a:cs typeface="Calibri"/>
            </a:endParaRPr>
          </a:p>
          <a:p>
            <a:pPr marL="593383" lvl="1" indent="-248784">
              <a:lnSpc>
                <a:spcPts val="1359"/>
              </a:lnSpc>
              <a:buFont typeface="Wingdings"/>
              <a:buChar char=""/>
              <a:tabLst>
                <a:tab pos="593383" algn="l"/>
              </a:tabLst>
            </a:pPr>
            <a:r>
              <a:rPr b="0" dirty="0">
                <a:latin typeface="Calibri"/>
                <a:cs typeface="Calibri"/>
              </a:rPr>
              <a:t>How</a:t>
            </a:r>
            <a:r>
              <a:rPr b="0" spc="18" dirty="0">
                <a:latin typeface="Calibri"/>
                <a:cs typeface="Calibri"/>
              </a:rPr>
              <a:t> </a:t>
            </a:r>
            <a:r>
              <a:rPr lang="en-US" b="0" dirty="0">
                <a:latin typeface="Calibri"/>
                <a:cs typeface="Calibri"/>
              </a:rPr>
              <a:t>can</a:t>
            </a:r>
            <a:r>
              <a:rPr b="0" dirty="0">
                <a:latin typeface="Calibri"/>
                <a:cs typeface="Calibri"/>
              </a:rPr>
              <a:t> you</a:t>
            </a:r>
            <a:r>
              <a:rPr b="0" spc="18" dirty="0">
                <a:latin typeface="Calibri"/>
                <a:cs typeface="Calibri"/>
              </a:rPr>
              <a:t> </a:t>
            </a:r>
            <a:r>
              <a:rPr b="0" dirty="0">
                <a:latin typeface="Calibri"/>
                <a:cs typeface="Calibri"/>
              </a:rPr>
              <a:t>engage</a:t>
            </a:r>
            <a:r>
              <a:rPr b="0" spc="-9" dirty="0">
                <a:latin typeface="Calibri"/>
                <a:cs typeface="Calibri"/>
              </a:rPr>
              <a:t> </a:t>
            </a:r>
            <a:r>
              <a:rPr b="0" dirty="0">
                <a:latin typeface="Calibri"/>
                <a:cs typeface="Calibri"/>
              </a:rPr>
              <a:t>them</a:t>
            </a:r>
            <a:r>
              <a:rPr b="0" spc="-9" dirty="0">
                <a:latin typeface="Calibri"/>
                <a:cs typeface="Calibri"/>
              </a:rPr>
              <a:t> </a:t>
            </a:r>
            <a:r>
              <a:rPr b="0" dirty="0">
                <a:latin typeface="Calibri"/>
                <a:cs typeface="Calibri"/>
              </a:rPr>
              <a:t>in</a:t>
            </a:r>
            <a:r>
              <a:rPr b="0" spc="18" dirty="0">
                <a:latin typeface="Calibri"/>
                <a:cs typeface="Calibri"/>
              </a:rPr>
              <a:t> </a:t>
            </a:r>
            <a:r>
              <a:rPr b="0" dirty="0">
                <a:latin typeface="Calibri"/>
                <a:cs typeface="Calibri"/>
              </a:rPr>
              <a:t>project</a:t>
            </a:r>
            <a:r>
              <a:rPr b="0" spc="4" dirty="0">
                <a:latin typeface="Calibri"/>
                <a:cs typeface="Calibri"/>
              </a:rPr>
              <a:t> </a:t>
            </a:r>
            <a:r>
              <a:rPr b="0" spc="-9" dirty="0">
                <a:latin typeface="Calibri"/>
                <a:cs typeface="Calibri"/>
              </a:rPr>
              <a:t>monitoring?</a:t>
            </a:r>
            <a:endParaRPr sz="1147" b="0" dirty="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7B363-49F2-8911-6E18-E92B74FC491E}"/>
              </a:ext>
            </a:extLst>
          </p:cNvPr>
          <p:cNvSpPr>
            <a:spLocks noGrp="1"/>
          </p:cNvSpPr>
          <p:nvPr>
            <p:ph type="title"/>
          </p:nvPr>
        </p:nvSpPr>
        <p:spPr/>
        <p:txBody>
          <a:bodyPr/>
          <a:lstStyle/>
          <a:p>
            <a:r>
              <a:rPr lang="en-US" altLang="en-US" dirty="0">
                <a:latin typeface="Arial" panose="020B0604020202020204" pitchFamily="34" charset="0"/>
                <a:ea typeface="Calibri" panose="020F0502020204030204" pitchFamily="34" charset="0"/>
              </a:rPr>
              <a:t>Template to Capture Consultation Minutes </a:t>
            </a:r>
            <a:endParaRPr lang="en-US" dirty="0"/>
          </a:p>
        </p:txBody>
      </p:sp>
      <p:graphicFrame>
        <p:nvGraphicFramePr>
          <p:cNvPr id="5" name="Content Placeholder 4">
            <a:extLst>
              <a:ext uri="{FF2B5EF4-FFF2-40B4-BE49-F238E27FC236}">
                <a16:creationId xmlns:a16="http://schemas.microsoft.com/office/drawing/2014/main" id="{24ABCB5C-A110-F3F4-9ED2-E47F00AF2BC6}"/>
              </a:ext>
            </a:extLst>
          </p:cNvPr>
          <p:cNvGraphicFramePr>
            <a:graphicFrameLocks noGrp="1"/>
          </p:cNvGraphicFramePr>
          <p:nvPr>
            <p:ph idx="1"/>
            <p:extLst>
              <p:ext uri="{D42A27DB-BD31-4B8C-83A1-F6EECF244321}">
                <p14:modId xmlns:p14="http://schemas.microsoft.com/office/powerpoint/2010/main" val="935890104"/>
              </p:ext>
            </p:extLst>
          </p:nvPr>
        </p:nvGraphicFramePr>
        <p:xfrm>
          <a:off x="785373" y="1497822"/>
          <a:ext cx="7797644" cy="2248261"/>
        </p:xfrm>
        <a:graphic>
          <a:graphicData uri="http://schemas.openxmlformats.org/drawingml/2006/table">
            <a:tbl>
              <a:tblPr firstRow="1" firstCol="1" bandRow="1">
                <a:tableStyleId>{5C22544A-7EE6-4342-B048-85BDC9FD1C3A}</a:tableStyleId>
              </a:tblPr>
              <a:tblGrid>
                <a:gridCol w="1440143">
                  <a:extLst>
                    <a:ext uri="{9D8B030D-6E8A-4147-A177-3AD203B41FA5}">
                      <a16:colId xmlns:a16="http://schemas.microsoft.com/office/drawing/2014/main" val="907437649"/>
                    </a:ext>
                  </a:extLst>
                </a:gridCol>
                <a:gridCol w="1214729">
                  <a:extLst>
                    <a:ext uri="{9D8B030D-6E8A-4147-A177-3AD203B41FA5}">
                      <a16:colId xmlns:a16="http://schemas.microsoft.com/office/drawing/2014/main" val="2452418728"/>
                    </a:ext>
                  </a:extLst>
                </a:gridCol>
                <a:gridCol w="1224748">
                  <a:extLst>
                    <a:ext uri="{9D8B030D-6E8A-4147-A177-3AD203B41FA5}">
                      <a16:colId xmlns:a16="http://schemas.microsoft.com/office/drawing/2014/main" val="961680003"/>
                    </a:ext>
                  </a:extLst>
                </a:gridCol>
                <a:gridCol w="1638006">
                  <a:extLst>
                    <a:ext uri="{9D8B030D-6E8A-4147-A177-3AD203B41FA5}">
                      <a16:colId xmlns:a16="http://schemas.microsoft.com/office/drawing/2014/main" val="4288417786"/>
                    </a:ext>
                  </a:extLst>
                </a:gridCol>
                <a:gridCol w="1335785">
                  <a:extLst>
                    <a:ext uri="{9D8B030D-6E8A-4147-A177-3AD203B41FA5}">
                      <a16:colId xmlns:a16="http://schemas.microsoft.com/office/drawing/2014/main" val="1838012397"/>
                    </a:ext>
                  </a:extLst>
                </a:gridCol>
                <a:gridCol w="944233">
                  <a:extLst>
                    <a:ext uri="{9D8B030D-6E8A-4147-A177-3AD203B41FA5}">
                      <a16:colId xmlns:a16="http://schemas.microsoft.com/office/drawing/2014/main" val="885491600"/>
                    </a:ext>
                  </a:extLst>
                </a:gridCol>
              </a:tblGrid>
              <a:tr h="1396843">
                <a:tc>
                  <a:txBody>
                    <a:bodyPr/>
                    <a:lstStyle/>
                    <a:p>
                      <a:pPr marL="0" marR="0" indent="0" algn="l">
                        <a:lnSpc>
                          <a:spcPct val="103000"/>
                        </a:lnSpc>
                        <a:spcAft>
                          <a:spcPts val="780"/>
                        </a:spcAft>
                      </a:pPr>
                      <a:r>
                        <a:rPr lang="en-US" sz="1400" dirty="0">
                          <a:effectLst/>
                        </a:rPr>
                        <a:t>Stakeholder (Group or Individual)</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ctr">
                        <a:lnSpc>
                          <a:spcPct val="103000"/>
                        </a:lnSpc>
                        <a:spcAft>
                          <a:spcPts val="780"/>
                        </a:spcAft>
                      </a:pPr>
                      <a:r>
                        <a:rPr lang="en-US" sz="1400">
                          <a:effectLst/>
                        </a:rPr>
                        <a:t>Dates of Consultations</a:t>
                      </a:r>
                      <a:endPar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ctr">
                        <a:lnSpc>
                          <a:spcPct val="103000"/>
                        </a:lnSpc>
                        <a:spcAft>
                          <a:spcPts val="780"/>
                        </a:spcAft>
                      </a:pPr>
                      <a:r>
                        <a:rPr lang="en-US" sz="1400" dirty="0">
                          <a:effectLst/>
                        </a:rPr>
                        <a:t>Summary of Feedback</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ctr">
                        <a:lnSpc>
                          <a:spcPct val="103000"/>
                        </a:lnSpc>
                        <a:spcAft>
                          <a:spcPts val="780"/>
                        </a:spcAft>
                      </a:pPr>
                      <a:r>
                        <a:rPr lang="en-US" sz="1400">
                          <a:effectLst/>
                        </a:rPr>
                        <a:t>Response of Project Implementation Team</a:t>
                      </a:r>
                      <a:endPar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ctr">
                        <a:lnSpc>
                          <a:spcPct val="103000"/>
                        </a:lnSpc>
                        <a:spcAft>
                          <a:spcPts val="780"/>
                        </a:spcAft>
                      </a:pPr>
                      <a:r>
                        <a:rPr lang="en-US" sz="1400">
                          <a:effectLst/>
                        </a:rPr>
                        <a:t>Follow-up Action(s)/Next Steps</a:t>
                      </a:r>
                      <a:endPar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ctr">
                        <a:lnSpc>
                          <a:spcPct val="103000"/>
                        </a:lnSpc>
                        <a:spcAft>
                          <a:spcPts val="780"/>
                        </a:spcAft>
                      </a:pPr>
                      <a:r>
                        <a:rPr lang="en-US" sz="1400" dirty="0">
                          <a:effectLst/>
                        </a:rPr>
                        <a:t>Timetable/ Date to Complete Follow-up Action(s)</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41065201"/>
                  </a:ext>
                </a:extLst>
              </a:tr>
              <a:tr h="425709">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39630333"/>
                  </a:ext>
                </a:extLst>
              </a:tr>
              <a:tr h="425709">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a:effectLst/>
                        </a:rPr>
                        <a:t> </a:t>
                      </a:r>
                      <a:endParaRPr lang="en-US" sz="11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marL="0" marR="0" indent="0" algn="just">
                        <a:lnSpc>
                          <a:spcPct val="103000"/>
                        </a:lnSpc>
                        <a:spcAft>
                          <a:spcPts val="780"/>
                        </a:spcAft>
                      </a:pPr>
                      <a:r>
                        <a:rPr lang="en-US" sz="1000" dirty="0">
                          <a:effectLst/>
                        </a:rPr>
                        <a:t> </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42517156"/>
                  </a:ext>
                </a:extLst>
              </a:tr>
            </a:tbl>
          </a:graphicData>
        </a:graphic>
      </p:graphicFrame>
      <p:sp>
        <p:nvSpPr>
          <p:cNvPr id="4" name="Slide Number Placeholder 3">
            <a:extLst>
              <a:ext uri="{FF2B5EF4-FFF2-40B4-BE49-F238E27FC236}">
                <a16:creationId xmlns:a16="http://schemas.microsoft.com/office/drawing/2014/main" id="{157FDA74-C231-91BB-9E8F-6B48F68A074A}"/>
              </a:ext>
            </a:extLst>
          </p:cNvPr>
          <p:cNvSpPr>
            <a:spLocks noGrp="1"/>
          </p:cNvSpPr>
          <p:nvPr>
            <p:ph type="sldNum" sz="quarter" idx="12"/>
          </p:nvPr>
        </p:nvSpPr>
        <p:spPr/>
        <p:txBody>
          <a:bodyPr/>
          <a:lstStyle/>
          <a:p>
            <a:fld id="{005457D8-61AE-44B2-B394-BE3EA9F4E490}" type="slidenum">
              <a:rPr lang="en-US" smtClean="0"/>
              <a:t>2</a:t>
            </a:fld>
            <a:endParaRPr lang="en-US"/>
          </a:p>
        </p:txBody>
      </p:sp>
    </p:spTree>
    <p:extLst>
      <p:ext uri="{BB962C8B-B14F-4D97-AF65-F5344CB8AC3E}">
        <p14:creationId xmlns:p14="http://schemas.microsoft.com/office/powerpoint/2010/main" val="4083310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9620" y="1296085"/>
            <a:ext cx="8664760" cy="4884902"/>
          </a:xfrm>
        </p:spPr>
        <p:txBody>
          <a:bodyPr>
            <a:noAutofit/>
          </a:bodyPr>
          <a:lstStyle/>
          <a:p>
            <a:pPr marL="0" indent="0">
              <a:spcAft>
                <a:spcPts val="600"/>
              </a:spcAft>
              <a:buNone/>
            </a:pPr>
            <a:r>
              <a:rPr lang="en-US" sz="1800" b="1" i="1" u="sng" dirty="0"/>
              <a:t> </a:t>
            </a:r>
            <a:r>
              <a:rPr lang="en-US" sz="2400" b="1" i="1" dirty="0"/>
              <a:t>STAKEHOLDER IDENTIFICATION AND ANALYSIS OBJECTIVES </a:t>
            </a:r>
          </a:p>
          <a:p>
            <a:pPr marL="168275" indent="-168275">
              <a:buFont typeface="Arial" panose="020B0604020202020204" pitchFamily="34" charset="0"/>
              <a:buChar char="•"/>
            </a:pPr>
            <a:r>
              <a:rPr lang="en-US" sz="1800" b="1" dirty="0"/>
              <a:t>Identify</a:t>
            </a:r>
            <a:r>
              <a:rPr lang="en-US" sz="1800" dirty="0"/>
              <a:t> project stakeholders:</a:t>
            </a:r>
          </a:p>
          <a:p>
            <a:pPr marL="514350" lvl="1" indent="-171450">
              <a:buFont typeface="Courier New" panose="02070309020205020404" pitchFamily="49" charset="0"/>
              <a:buChar char="o"/>
            </a:pPr>
            <a:r>
              <a:rPr lang="en-US" sz="1800" dirty="0"/>
              <a:t>Two main categories:  </a:t>
            </a:r>
            <a:r>
              <a:rPr lang="en-US" sz="1800" b="1" u="sng" dirty="0"/>
              <a:t>Project-Affected Parties </a:t>
            </a:r>
            <a:r>
              <a:rPr lang="en-US" sz="1800" dirty="0"/>
              <a:t>and </a:t>
            </a:r>
            <a:r>
              <a:rPr lang="en-US" sz="1800" b="1" u="sng" dirty="0"/>
              <a:t>Other Interested Parties</a:t>
            </a:r>
            <a:r>
              <a:rPr lang="en-US" sz="1800" dirty="0"/>
              <a:t>. </a:t>
            </a:r>
          </a:p>
          <a:p>
            <a:pPr marL="514350" lvl="1" indent="-171450">
              <a:buFont typeface="Courier New" panose="02070309020205020404" pitchFamily="49" charset="0"/>
              <a:buChar char="o"/>
            </a:pPr>
            <a:r>
              <a:rPr lang="en-US" sz="1800" dirty="0"/>
              <a:t>Interests and level of engagement can vary among members of each category (and within a given community or household)</a:t>
            </a:r>
          </a:p>
          <a:p>
            <a:pPr marL="168275" lvl="0" indent="-168275">
              <a:buFont typeface="Arial" panose="020B0604020202020204" pitchFamily="34" charset="0"/>
              <a:buChar char="•"/>
            </a:pPr>
            <a:r>
              <a:rPr lang="en-US" sz="1800" b="1" dirty="0"/>
              <a:t>Develop</a:t>
            </a:r>
            <a:r>
              <a:rPr lang="en-US" sz="1800" dirty="0"/>
              <a:t> an understanding of: </a:t>
            </a:r>
          </a:p>
          <a:p>
            <a:pPr marL="514350" lvl="1" indent="-171450">
              <a:buFont typeface="Courier New" panose="02070309020205020404" pitchFamily="49" charset="0"/>
              <a:buChar char="o"/>
            </a:pPr>
            <a:r>
              <a:rPr lang="en-US" sz="1800" dirty="0"/>
              <a:t>the different stakeholders’  interests, aspirations and concerns that could be relevant to the project objectives and activities </a:t>
            </a:r>
          </a:p>
          <a:p>
            <a:pPr marL="514350" lvl="1" indent="-171450">
              <a:buFont typeface="Courier New" panose="02070309020205020404" pitchFamily="49" charset="0"/>
              <a:buChar char="o"/>
            </a:pPr>
            <a:r>
              <a:rPr lang="en-US" sz="1800" dirty="0"/>
              <a:t>the impacts the project could have on different stakeholders, and </a:t>
            </a:r>
          </a:p>
          <a:p>
            <a:pPr marL="514350" lvl="1" indent="-171450">
              <a:buFont typeface="Courier New" panose="02070309020205020404" pitchFamily="49" charset="0"/>
              <a:buChar char="o"/>
            </a:pPr>
            <a:r>
              <a:rPr lang="en-US" sz="1800" dirty="0"/>
              <a:t>the influence various stakeholders could have on  project implementation (including improving design and facilitating progress; or delaying implementation and undermining results)</a:t>
            </a:r>
          </a:p>
          <a:p>
            <a:pPr marL="168275" indent="-168275">
              <a:buFont typeface="Arial" panose="020B0604020202020204" pitchFamily="34" charset="0"/>
              <a:buChar char="•"/>
            </a:pPr>
            <a:r>
              <a:rPr lang="en-US" sz="1800" dirty="0"/>
              <a:t>Also </a:t>
            </a:r>
            <a:r>
              <a:rPr lang="en-US" sz="1800" b="1" dirty="0"/>
              <a:t>Identify</a:t>
            </a:r>
            <a:r>
              <a:rPr lang="en-US" sz="1800" dirty="0"/>
              <a:t> any Project- Affected Parties (PAPs) who may be </a:t>
            </a:r>
            <a:r>
              <a:rPr lang="en-US" sz="1800" b="1" u="sng" dirty="0"/>
              <a:t>disadvantaged or vulnerable  </a:t>
            </a:r>
          </a:p>
          <a:p>
            <a:pPr marL="168275" indent="-168275">
              <a:buFont typeface="Arial" panose="020B0604020202020204" pitchFamily="34" charset="0"/>
              <a:buChar char="•"/>
            </a:pPr>
            <a:r>
              <a:rPr lang="en-US" sz="1800" b="1" dirty="0"/>
              <a:t>Determine</a:t>
            </a:r>
            <a:r>
              <a:rPr lang="en-US" sz="1800" dirty="0"/>
              <a:t> how to reach and engage with different types of stakeholders most effectively  (e.g. medium, modality, language, location)</a:t>
            </a:r>
          </a:p>
          <a:p>
            <a:endParaRPr lang="en-US" sz="1800" dirty="0"/>
          </a:p>
          <a:p>
            <a:pPr lvl="0"/>
            <a:endParaRPr lang="en-US" sz="1800" dirty="0"/>
          </a:p>
          <a:p>
            <a:pPr lvl="0"/>
            <a:endParaRPr lang="en-US" sz="1800" dirty="0"/>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005457D8-61AE-44B2-B394-BE3EA9F4E490}" type="slidenum">
              <a:rPr lang="en-US" b="0">
                <a:solidFill>
                  <a:prstClr val="black">
                    <a:tint val="75000"/>
                  </a:prstClr>
                </a:solidFill>
                <a:latin typeface="Calibri" panose="020F0502020204030204"/>
                <a:ea typeface="+mn-ea"/>
              </a:rPr>
              <a:pPr defTabSz="685800" fontAlgn="auto">
                <a:spcBef>
                  <a:spcPts val="0"/>
                </a:spcBef>
                <a:spcAft>
                  <a:spcPts val="0"/>
                </a:spcAft>
              </a:pPr>
              <a:t>3</a:t>
            </a:fld>
            <a:endParaRPr lang="en-US" b="0">
              <a:solidFill>
                <a:prstClr val="black">
                  <a:tint val="75000"/>
                </a:prstClr>
              </a:solidFill>
              <a:latin typeface="Calibri" panose="020F0502020204030204"/>
              <a:ea typeface="+mn-ea"/>
            </a:endParaRPr>
          </a:p>
        </p:txBody>
      </p:sp>
      <p:sp>
        <p:nvSpPr>
          <p:cNvPr id="8" name="Title 14">
            <a:extLst>
              <a:ext uri="{FF2B5EF4-FFF2-40B4-BE49-F238E27FC236}">
                <a16:creationId xmlns:a16="http://schemas.microsoft.com/office/drawing/2014/main" id="{4338B1CE-4B94-4A28-8B70-54EEBB4F4F58}"/>
              </a:ext>
            </a:extLst>
          </p:cNvPr>
          <p:cNvSpPr>
            <a:spLocks noGrp="1"/>
          </p:cNvSpPr>
          <p:nvPr>
            <p:ph type="title"/>
          </p:nvPr>
        </p:nvSpPr>
        <p:spPr>
          <a:xfrm>
            <a:off x="1328738" y="179388"/>
            <a:ext cx="6211887" cy="754062"/>
          </a:xfrm>
        </p:spPr>
        <p:txBody>
          <a:bodyPr>
            <a:noAutofit/>
          </a:bodyPr>
          <a:lstStyle/>
          <a:p>
            <a:r>
              <a:rPr lang="en-US" sz="2800" dirty="0"/>
              <a:t>Stakeholder Engagement and </a:t>
            </a:r>
            <a:br>
              <a:rPr lang="en-US" sz="2800" dirty="0"/>
            </a:br>
            <a:r>
              <a:rPr lang="en-US" sz="2800" dirty="0"/>
              <a:t>Information Disclosure</a:t>
            </a:r>
          </a:p>
        </p:txBody>
      </p:sp>
    </p:spTree>
    <p:extLst>
      <p:ext uri="{BB962C8B-B14F-4D97-AF65-F5344CB8AC3E}">
        <p14:creationId xmlns:p14="http://schemas.microsoft.com/office/powerpoint/2010/main" val="3614232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D149C-D2B6-4324-823E-0BD75C4E8BFF}"/>
              </a:ext>
            </a:extLst>
          </p:cNvPr>
          <p:cNvSpPr>
            <a:spLocks noGrp="1"/>
          </p:cNvSpPr>
          <p:nvPr>
            <p:ph type="title"/>
          </p:nvPr>
        </p:nvSpPr>
        <p:spPr>
          <a:xfrm>
            <a:off x="1461112" y="253589"/>
            <a:ext cx="6221776" cy="468713"/>
          </a:xfrm>
        </p:spPr>
        <p:txBody>
          <a:bodyPr>
            <a:normAutofit/>
          </a:bodyPr>
          <a:lstStyle/>
          <a:p>
            <a:r>
              <a:rPr lang="en-US" sz="2400" dirty="0"/>
              <a:t>Stakeholders – Example of REDISSE in Angola</a:t>
            </a:r>
            <a:endParaRPr lang="fr-FR" sz="2400" dirty="0"/>
          </a:p>
        </p:txBody>
      </p:sp>
      <p:graphicFrame>
        <p:nvGraphicFramePr>
          <p:cNvPr id="4" name="Content Placeholder 3">
            <a:extLst>
              <a:ext uri="{FF2B5EF4-FFF2-40B4-BE49-F238E27FC236}">
                <a16:creationId xmlns:a16="http://schemas.microsoft.com/office/drawing/2014/main" id="{7E50B278-7934-4B62-AAA6-4C75A6285D2F}"/>
              </a:ext>
            </a:extLst>
          </p:cNvPr>
          <p:cNvGraphicFramePr>
            <a:graphicFrameLocks noGrp="1"/>
          </p:cNvGraphicFramePr>
          <p:nvPr>
            <p:ph idx="1"/>
            <p:extLst>
              <p:ext uri="{D42A27DB-BD31-4B8C-83A1-F6EECF244321}">
                <p14:modId xmlns:p14="http://schemas.microsoft.com/office/powerpoint/2010/main" val="1478453981"/>
              </p:ext>
            </p:extLst>
          </p:nvPr>
        </p:nvGraphicFramePr>
        <p:xfrm>
          <a:off x="306789" y="1712986"/>
          <a:ext cx="8530423" cy="4357973"/>
        </p:xfrm>
        <a:graphic>
          <a:graphicData uri="http://schemas.openxmlformats.org/drawingml/2006/table">
            <a:tbl>
              <a:tblPr firstRow="1" firstCol="1" bandRow="1">
                <a:tableStyleId>{5C22544A-7EE6-4342-B048-85BDC9FD1C3A}</a:tableStyleId>
              </a:tblPr>
              <a:tblGrid>
                <a:gridCol w="3857587">
                  <a:extLst>
                    <a:ext uri="{9D8B030D-6E8A-4147-A177-3AD203B41FA5}">
                      <a16:colId xmlns:a16="http://schemas.microsoft.com/office/drawing/2014/main" val="2051873"/>
                    </a:ext>
                  </a:extLst>
                </a:gridCol>
                <a:gridCol w="1916935">
                  <a:extLst>
                    <a:ext uri="{9D8B030D-6E8A-4147-A177-3AD203B41FA5}">
                      <a16:colId xmlns:a16="http://schemas.microsoft.com/office/drawing/2014/main" val="3238642770"/>
                    </a:ext>
                  </a:extLst>
                </a:gridCol>
                <a:gridCol w="2755901">
                  <a:extLst>
                    <a:ext uri="{9D8B030D-6E8A-4147-A177-3AD203B41FA5}">
                      <a16:colId xmlns:a16="http://schemas.microsoft.com/office/drawing/2014/main" val="90166422"/>
                    </a:ext>
                  </a:extLst>
                </a:gridCol>
              </a:tblGrid>
              <a:tr h="914400">
                <a:tc>
                  <a:txBody>
                    <a:bodyPr/>
                    <a:lstStyle/>
                    <a:p>
                      <a:pPr marL="0" marR="0">
                        <a:spcBef>
                          <a:spcPts val="0"/>
                        </a:spcBef>
                        <a:spcAft>
                          <a:spcPts val="0"/>
                        </a:spcAft>
                      </a:pPr>
                      <a:r>
                        <a:rPr lang="en-US" sz="1500" dirty="0">
                          <a:solidFill>
                            <a:schemeClr val="bg1"/>
                          </a:solidFill>
                          <a:effectLst/>
                        </a:rPr>
                        <a:t>Stakeholders likely to be affected, directly or indirectly, by the results of the implementation of the REDISSE project</a:t>
                      </a:r>
                      <a:endParaRPr lang="en-US" sz="2400" dirty="0">
                        <a:solidFill>
                          <a:schemeClr val="bg1"/>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51435" marR="51435" marT="0" marB="0" anchor="ctr"/>
                </a:tc>
                <a:tc>
                  <a:txBody>
                    <a:bodyPr/>
                    <a:lstStyle/>
                    <a:p>
                      <a:pPr marL="0" marR="0">
                        <a:spcBef>
                          <a:spcPts val="0"/>
                        </a:spcBef>
                        <a:spcAft>
                          <a:spcPts val="0"/>
                        </a:spcAft>
                      </a:pPr>
                      <a:r>
                        <a:rPr lang="en-US" sz="1500" dirty="0">
                          <a:solidFill>
                            <a:schemeClr val="bg1"/>
                          </a:solidFill>
                          <a:effectLst/>
                        </a:rPr>
                        <a:t>Stakeholders involved in the implementation of the REDISSE project</a:t>
                      </a:r>
                      <a:endParaRPr lang="en-US" sz="2400" dirty="0">
                        <a:solidFill>
                          <a:schemeClr val="bg1"/>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51435" marR="51435" marT="0" marB="0" anchor="ctr"/>
                </a:tc>
                <a:tc>
                  <a:txBody>
                    <a:bodyPr/>
                    <a:lstStyle/>
                    <a:p>
                      <a:pPr marL="0" marR="0">
                        <a:spcBef>
                          <a:spcPts val="0"/>
                        </a:spcBef>
                        <a:spcAft>
                          <a:spcPts val="0"/>
                        </a:spcAft>
                      </a:pPr>
                      <a:r>
                        <a:rPr lang="en-US" sz="1500" dirty="0">
                          <a:solidFill>
                            <a:schemeClr val="bg1"/>
                          </a:solidFill>
                          <a:effectLst/>
                        </a:rPr>
                        <a:t>Actors influencing the implementation of REDISSE</a:t>
                      </a:r>
                      <a:endParaRPr lang="en-US" sz="2400" dirty="0">
                        <a:solidFill>
                          <a:schemeClr val="bg1"/>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51435" marR="51435" marT="0" marB="0" anchor="ctr"/>
                </a:tc>
                <a:extLst>
                  <a:ext uri="{0D108BD9-81ED-4DB2-BD59-A6C34878D82A}">
                    <a16:rowId xmlns:a16="http://schemas.microsoft.com/office/drawing/2014/main" val="299276617"/>
                  </a:ext>
                </a:extLst>
              </a:tr>
              <a:tr h="3443573">
                <a:tc>
                  <a:txBody>
                    <a:bodyPr/>
                    <a:lstStyle/>
                    <a:p>
                      <a:pPr marL="171450" marR="0" indent="-171450">
                        <a:lnSpc>
                          <a:spcPct val="100000"/>
                        </a:lnSpc>
                        <a:spcBef>
                          <a:spcPts val="0"/>
                        </a:spcBef>
                        <a:spcAft>
                          <a:spcPts val="0"/>
                        </a:spcAft>
                        <a:buFont typeface="Arial" panose="020B0604020202020204" pitchFamily="34" charset="0"/>
                        <a:buChar char="•"/>
                      </a:pPr>
                      <a:r>
                        <a:rPr lang="en-US" sz="1300" b="1" dirty="0">
                          <a:solidFill>
                            <a:schemeClr val="tx1"/>
                          </a:solidFill>
                          <a:effectLst/>
                        </a:rPr>
                        <a:t>Ordinary inhabitants/visitors of Angola (their representative organizations/civil society in general)
Workers/professionals (both in public and private health care systems)
Residents of towns/villages located near health care facilities to be built/rehabilitated.
Non-governmental organizations (NGOs) operating at local, regional, national and international levels (including health and environmental organizations)
Civil society organizations
Local media</a:t>
                      </a:r>
                    </a:p>
                    <a:p>
                      <a:pPr marL="0" marR="0" indent="0">
                        <a:lnSpc>
                          <a:spcPct val="100000"/>
                        </a:lnSpc>
                        <a:spcBef>
                          <a:spcPts val="0"/>
                        </a:spcBef>
                        <a:spcAft>
                          <a:spcPts val="0"/>
                        </a:spcAft>
                        <a:buFont typeface="Arial" panose="020B0604020202020204" pitchFamily="34" charset="0"/>
                        <a:buNone/>
                      </a:pPr>
                      <a:r>
                        <a:rPr lang="en-US" sz="1300" b="1" dirty="0">
                          <a:solidFill>
                            <a:schemeClr val="tx1"/>
                          </a:solidFill>
                          <a:effectLst/>
                        </a:rPr>
                        <a:t>
Vulnerable social groups (e.g., seniors, women, people with disabilities, children, illiterates, Indigenous peoples, Indigenous peoples)</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171450" marR="0" indent="-171450">
                        <a:spcBef>
                          <a:spcPts val="0"/>
                        </a:spcBef>
                        <a:spcAft>
                          <a:spcPts val="0"/>
                        </a:spcAft>
                        <a:buFont typeface="Arial" panose="020B0604020202020204" pitchFamily="34" charset="0"/>
                        <a:buChar char="•"/>
                      </a:pPr>
                      <a:r>
                        <a:rPr lang="en-US" sz="1400" b="1" dirty="0">
                          <a:solidFill>
                            <a:schemeClr val="tx1"/>
                          </a:solidFill>
                          <a:effectLst/>
                        </a:rPr>
                        <a:t>Regional and National Steering Committees (RSC &amp; NSC) respectively
Project Implementation Unit (PIU)/National One Health Committee
Construction and health facility work/contractors
Service and Facility Providers</a:t>
                      </a:r>
                      <a:endParaRPr lang="en-US" sz="11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171450" marR="0" indent="-171450">
                        <a:spcBef>
                          <a:spcPts val="0"/>
                        </a:spcBef>
                        <a:spcAft>
                          <a:spcPts val="0"/>
                        </a:spcAft>
                        <a:buFont typeface="Arial" panose="020B0604020202020204" pitchFamily="34" charset="0"/>
                        <a:buChar char="•"/>
                      </a:pPr>
                      <a:r>
                        <a:rPr lang="en-US" sz="1300" b="1" dirty="0">
                          <a:solidFill>
                            <a:schemeClr val="tx1"/>
                          </a:solidFill>
                          <a:effectLst/>
                        </a:rPr>
                        <a:t>Provincial government administration
Government administration (ministries of health; Planning, Agriculture and Livestock, Environment and Sustainable Development, and Communication)
ECCAS General Secretariat
Regional Project Coordination Unit
Health Inspectorate
Environmental Protection Inspection
</a:t>
                      </a:r>
                      <a:r>
                        <a:rPr lang="en-US" sz="1300" b="1" dirty="0" err="1">
                          <a:solidFill>
                            <a:schemeClr val="tx1"/>
                          </a:solidFill>
                          <a:effectLst/>
                        </a:rPr>
                        <a:t>Labour</a:t>
                      </a:r>
                      <a:r>
                        <a:rPr lang="en-US" sz="1300" b="1" dirty="0">
                          <a:solidFill>
                            <a:schemeClr val="tx1"/>
                          </a:solidFill>
                          <a:effectLst/>
                        </a:rPr>
                        <a:t> Inspectorate
Academics/researchers
World Health Organization</a:t>
                      </a:r>
                      <a:endParaRPr lang="en-US" sz="1300" b="1" dirty="0">
                        <a:solidFill>
                          <a:schemeClr val="tx1"/>
                        </a:solidFill>
                        <a:effectLst/>
                        <a:latin typeface="Calibri" panose="020F0502020204030204" pitchFamily="34" charset="0"/>
                        <a:ea typeface="Yu Mincho" panose="02020400000000000000" pitchFamily="18" charset="-128"/>
                        <a:cs typeface="Times New Roman" panose="02020603050405020304" pitchFamily="18" charset="0"/>
                      </a:endParaRPr>
                    </a:p>
                  </a:txBody>
                  <a:tcPr marL="51435" marR="51435" marT="0" marB="0" anchor="ctr"/>
                </a:tc>
                <a:extLst>
                  <a:ext uri="{0D108BD9-81ED-4DB2-BD59-A6C34878D82A}">
                    <a16:rowId xmlns:a16="http://schemas.microsoft.com/office/drawing/2014/main" val="2806570811"/>
                  </a:ext>
                </a:extLst>
              </a:tr>
            </a:tbl>
          </a:graphicData>
        </a:graphic>
      </p:graphicFrame>
    </p:spTree>
    <p:extLst>
      <p:ext uri="{BB962C8B-B14F-4D97-AF65-F5344CB8AC3E}">
        <p14:creationId xmlns:p14="http://schemas.microsoft.com/office/powerpoint/2010/main" val="1294895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900DD-8EA2-1C01-FE92-FEE32A02CC6A}"/>
              </a:ext>
            </a:extLst>
          </p:cNvPr>
          <p:cNvSpPr>
            <a:spLocks noGrp="1"/>
          </p:cNvSpPr>
          <p:nvPr>
            <p:ph type="title"/>
          </p:nvPr>
        </p:nvSpPr>
        <p:spPr/>
        <p:txBody>
          <a:bodyPr>
            <a:normAutofit fontScale="90000"/>
          </a:bodyPr>
          <a:lstStyle/>
          <a:p>
            <a:r>
              <a:rPr lang="en-US" sz="3600" dirty="0"/>
              <a:t>Stakeholder Analysis &amp; Mapping</a:t>
            </a:r>
          </a:p>
        </p:txBody>
      </p:sp>
      <p:sp>
        <p:nvSpPr>
          <p:cNvPr id="3" name="Content Placeholder 2">
            <a:extLst>
              <a:ext uri="{FF2B5EF4-FFF2-40B4-BE49-F238E27FC236}">
                <a16:creationId xmlns:a16="http://schemas.microsoft.com/office/drawing/2014/main" id="{326E2518-6AF2-561F-0025-69D135ECC9CB}"/>
              </a:ext>
            </a:extLst>
          </p:cNvPr>
          <p:cNvSpPr>
            <a:spLocks noGrp="1"/>
          </p:cNvSpPr>
          <p:nvPr>
            <p:ph idx="1"/>
          </p:nvPr>
        </p:nvSpPr>
        <p:spPr>
          <a:xfrm>
            <a:off x="1680617" y="1087375"/>
            <a:ext cx="6212099" cy="906512"/>
          </a:xfrm>
        </p:spPr>
        <p:txBody>
          <a:bodyPr>
            <a:normAutofit fontScale="85000" lnSpcReduction="10000"/>
          </a:bodyPr>
          <a:lstStyle/>
          <a:p>
            <a:pPr algn="ctr"/>
            <a:r>
              <a:rPr lang="en-US" sz="2800" b="1" dirty="0"/>
              <a:t>Influence and Interest Matrix</a:t>
            </a:r>
          </a:p>
          <a:p>
            <a:pPr algn="ctr"/>
            <a:r>
              <a:rPr lang="en-US" sz="2400" dirty="0"/>
              <a:t>Where does each of your stakeholders sit on this map?</a:t>
            </a:r>
          </a:p>
        </p:txBody>
      </p:sp>
      <p:sp>
        <p:nvSpPr>
          <p:cNvPr id="4" name="Slide Number Placeholder 3">
            <a:extLst>
              <a:ext uri="{FF2B5EF4-FFF2-40B4-BE49-F238E27FC236}">
                <a16:creationId xmlns:a16="http://schemas.microsoft.com/office/drawing/2014/main" id="{06FF8592-C286-FE34-B327-9E3907FCD6C0}"/>
              </a:ext>
            </a:extLst>
          </p:cNvPr>
          <p:cNvSpPr>
            <a:spLocks noGrp="1"/>
          </p:cNvSpPr>
          <p:nvPr>
            <p:ph type="sldNum" sz="quarter" idx="12"/>
          </p:nvPr>
        </p:nvSpPr>
        <p:spPr/>
        <p:txBody>
          <a:bodyPr/>
          <a:lstStyle/>
          <a:p>
            <a:fld id="{005457D8-61AE-44B2-B394-BE3EA9F4E490}" type="slidenum">
              <a:rPr lang="en-US" smtClean="0"/>
              <a:t>5</a:t>
            </a:fld>
            <a:endParaRPr lang="en-US"/>
          </a:p>
        </p:txBody>
      </p:sp>
      <p:sp>
        <p:nvSpPr>
          <p:cNvPr id="5" name="Rectangle 4">
            <a:extLst>
              <a:ext uri="{FF2B5EF4-FFF2-40B4-BE49-F238E27FC236}">
                <a16:creationId xmlns:a16="http://schemas.microsoft.com/office/drawing/2014/main" id="{D9F717FE-C829-06F5-38CD-642CA8685A1A}"/>
              </a:ext>
            </a:extLst>
          </p:cNvPr>
          <p:cNvSpPr/>
          <p:nvPr/>
        </p:nvSpPr>
        <p:spPr>
          <a:xfrm>
            <a:off x="1970103" y="2128426"/>
            <a:ext cx="2683933" cy="203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A758C7DE-EE26-B85C-8B1F-A8FC393D7ACA}"/>
              </a:ext>
            </a:extLst>
          </p:cNvPr>
          <p:cNvSpPr/>
          <p:nvPr/>
        </p:nvSpPr>
        <p:spPr>
          <a:xfrm>
            <a:off x="4664105" y="2128426"/>
            <a:ext cx="2683933" cy="203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B5EE6A09-C0A2-AA9D-3212-82670348FFBE}"/>
              </a:ext>
            </a:extLst>
          </p:cNvPr>
          <p:cNvSpPr/>
          <p:nvPr/>
        </p:nvSpPr>
        <p:spPr>
          <a:xfrm>
            <a:off x="4646654" y="4156458"/>
            <a:ext cx="2683933" cy="203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angle 7">
            <a:extLst>
              <a:ext uri="{FF2B5EF4-FFF2-40B4-BE49-F238E27FC236}">
                <a16:creationId xmlns:a16="http://schemas.microsoft.com/office/drawing/2014/main" id="{79A548E3-00CD-013C-582C-DA305FAEA967}"/>
              </a:ext>
            </a:extLst>
          </p:cNvPr>
          <p:cNvSpPr/>
          <p:nvPr/>
        </p:nvSpPr>
        <p:spPr>
          <a:xfrm>
            <a:off x="1968503" y="4156458"/>
            <a:ext cx="2683933" cy="203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TextBox 9">
            <a:extLst>
              <a:ext uri="{FF2B5EF4-FFF2-40B4-BE49-F238E27FC236}">
                <a16:creationId xmlns:a16="http://schemas.microsoft.com/office/drawing/2014/main" id="{359CB6D6-10EE-8698-2C07-AB9A12708127}"/>
              </a:ext>
            </a:extLst>
          </p:cNvPr>
          <p:cNvSpPr txBox="1"/>
          <p:nvPr/>
        </p:nvSpPr>
        <p:spPr>
          <a:xfrm>
            <a:off x="1378085" y="5930284"/>
            <a:ext cx="687422" cy="307777"/>
          </a:xfrm>
          <a:prstGeom prst="rect">
            <a:avLst/>
          </a:prstGeom>
          <a:noFill/>
        </p:spPr>
        <p:txBody>
          <a:bodyPr wrap="square" rtlCol="0">
            <a:spAutoFit/>
          </a:bodyPr>
          <a:lstStyle/>
          <a:p>
            <a:r>
              <a:rPr lang="en-US" sz="1400" dirty="0"/>
              <a:t>Low</a:t>
            </a:r>
          </a:p>
        </p:txBody>
      </p:sp>
      <p:sp>
        <p:nvSpPr>
          <p:cNvPr id="12" name="TextBox 11">
            <a:extLst>
              <a:ext uri="{FF2B5EF4-FFF2-40B4-BE49-F238E27FC236}">
                <a16:creationId xmlns:a16="http://schemas.microsoft.com/office/drawing/2014/main" id="{A6925DC3-F27F-4D75-227B-9CA3D8A34302}"/>
              </a:ext>
            </a:extLst>
          </p:cNvPr>
          <p:cNvSpPr txBox="1"/>
          <p:nvPr/>
        </p:nvSpPr>
        <p:spPr>
          <a:xfrm>
            <a:off x="1300292" y="2232711"/>
            <a:ext cx="687422" cy="307777"/>
          </a:xfrm>
          <a:prstGeom prst="rect">
            <a:avLst/>
          </a:prstGeom>
          <a:noFill/>
        </p:spPr>
        <p:txBody>
          <a:bodyPr wrap="square" rtlCol="0">
            <a:spAutoFit/>
          </a:bodyPr>
          <a:lstStyle/>
          <a:p>
            <a:r>
              <a:rPr lang="en-US" sz="1400" dirty="0"/>
              <a:t>High</a:t>
            </a:r>
          </a:p>
        </p:txBody>
      </p:sp>
      <p:sp>
        <p:nvSpPr>
          <p:cNvPr id="13" name="TextBox 12">
            <a:extLst>
              <a:ext uri="{FF2B5EF4-FFF2-40B4-BE49-F238E27FC236}">
                <a16:creationId xmlns:a16="http://schemas.microsoft.com/office/drawing/2014/main" id="{2B48A035-A139-B355-41CE-348E7876F353}"/>
              </a:ext>
            </a:extLst>
          </p:cNvPr>
          <p:cNvSpPr txBox="1"/>
          <p:nvPr/>
        </p:nvSpPr>
        <p:spPr>
          <a:xfrm>
            <a:off x="1987714" y="6235946"/>
            <a:ext cx="687422" cy="307777"/>
          </a:xfrm>
          <a:prstGeom prst="rect">
            <a:avLst/>
          </a:prstGeom>
          <a:noFill/>
        </p:spPr>
        <p:txBody>
          <a:bodyPr wrap="square" rtlCol="0">
            <a:spAutoFit/>
          </a:bodyPr>
          <a:lstStyle/>
          <a:p>
            <a:r>
              <a:rPr lang="en-US" sz="1400" dirty="0"/>
              <a:t>Low</a:t>
            </a:r>
          </a:p>
        </p:txBody>
      </p:sp>
      <p:sp>
        <p:nvSpPr>
          <p:cNvPr id="14" name="TextBox 13">
            <a:extLst>
              <a:ext uri="{FF2B5EF4-FFF2-40B4-BE49-F238E27FC236}">
                <a16:creationId xmlns:a16="http://schemas.microsoft.com/office/drawing/2014/main" id="{6D74AFA3-873A-9E50-F163-AC7DC2C1EBD4}"/>
              </a:ext>
            </a:extLst>
          </p:cNvPr>
          <p:cNvSpPr txBox="1"/>
          <p:nvPr/>
        </p:nvSpPr>
        <p:spPr>
          <a:xfrm>
            <a:off x="6774527" y="6202462"/>
            <a:ext cx="687422" cy="307777"/>
          </a:xfrm>
          <a:prstGeom prst="rect">
            <a:avLst/>
          </a:prstGeom>
          <a:noFill/>
        </p:spPr>
        <p:txBody>
          <a:bodyPr wrap="square" rtlCol="0">
            <a:spAutoFit/>
          </a:bodyPr>
          <a:lstStyle/>
          <a:p>
            <a:r>
              <a:rPr lang="en-US" sz="1400" dirty="0"/>
              <a:t>High</a:t>
            </a:r>
          </a:p>
        </p:txBody>
      </p:sp>
      <p:sp>
        <p:nvSpPr>
          <p:cNvPr id="15" name="TextBox 14">
            <a:extLst>
              <a:ext uri="{FF2B5EF4-FFF2-40B4-BE49-F238E27FC236}">
                <a16:creationId xmlns:a16="http://schemas.microsoft.com/office/drawing/2014/main" id="{17537FE7-BBF4-DDDA-E8EF-AF74E0D44366}"/>
              </a:ext>
            </a:extLst>
          </p:cNvPr>
          <p:cNvSpPr txBox="1"/>
          <p:nvPr/>
        </p:nvSpPr>
        <p:spPr>
          <a:xfrm rot="16200000">
            <a:off x="875480" y="4050720"/>
            <a:ext cx="1428330" cy="369332"/>
          </a:xfrm>
          <a:prstGeom prst="rect">
            <a:avLst/>
          </a:prstGeom>
          <a:noFill/>
        </p:spPr>
        <p:txBody>
          <a:bodyPr wrap="square" rtlCol="0">
            <a:spAutoFit/>
          </a:bodyPr>
          <a:lstStyle/>
          <a:p>
            <a:r>
              <a:rPr lang="en-US" sz="1800" dirty="0"/>
              <a:t>INFLUENCE</a:t>
            </a:r>
          </a:p>
        </p:txBody>
      </p:sp>
      <p:sp>
        <p:nvSpPr>
          <p:cNvPr id="17" name="TextBox 16">
            <a:extLst>
              <a:ext uri="{FF2B5EF4-FFF2-40B4-BE49-F238E27FC236}">
                <a16:creationId xmlns:a16="http://schemas.microsoft.com/office/drawing/2014/main" id="{AE9178C0-67FD-74AE-F2AA-BBE72F57F85E}"/>
              </a:ext>
            </a:extLst>
          </p:cNvPr>
          <p:cNvSpPr txBox="1"/>
          <p:nvPr/>
        </p:nvSpPr>
        <p:spPr>
          <a:xfrm>
            <a:off x="4054550" y="6235794"/>
            <a:ext cx="1340562" cy="369332"/>
          </a:xfrm>
          <a:prstGeom prst="rect">
            <a:avLst/>
          </a:prstGeom>
          <a:noFill/>
        </p:spPr>
        <p:txBody>
          <a:bodyPr wrap="square" rtlCol="0">
            <a:spAutoFit/>
          </a:bodyPr>
          <a:lstStyle/>
          <a:p>
            <a:r>
              <a:rPr lang="en-US" sz="1800" dirty="0"/>
              <a:t>INTEREST</a:t>
            </a:r>
          </a:p>
        </p:txBody>
      </p:sp>
    </p:spTree>
    <p:extLst>
      <p:ext uri="{BB962C8B-B14F-4D97-AF65-F5344CB8AC3E}">
        <p14:creationId xmlns:p14="http://schemas.microsoft.com/office/powerpoint/2010/main" val="1580982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1307299" y="-109088"/>
            <a:ext cx="5481264" cy="1200554"/>
          </a:xfrm>
          <a:prstGeom prst="rect">
            <a:avLst/>
          </a:prstGeom>
        </p:spPr>
        <p:txBody>
          <a:bodyPr vert="horz" wrap="square" lIns="0" tIns="213583" rIns="0" bIns="0" rtlCol="0" anchor="ctr">
            <a:spAutoFit/>
          </a:bodyPr>
          <a:lstStyle/>
          <a:p>
            <a:pPr marL="594504">
              <a:spcBef>
                <a:spcPts val="115"/>
              </a:spcBef>
            </a:pPr>
            <a:r>
              <a:rPr sz="3200" dirty="0"/>
              <a:t>Stakeholder</a:t>
            </a:r>
            <a:r>
              <a:rPr sz="3200" spc="4" dirty="0"/>
              <a:t> </a:t>
            </a:r>
            <a:r>
              <a:rPr sz="3200" dirty="0"/>
              <a:t>Engagement</a:t>
            </a:r>
            <a:r>
              <a:rPr sz="3200" spc="26" dirty="0"/>
              <a:t> </a:t>
            </a:r>
            <a:r>
              <a:rPr lang="en-US" sz="3200" spc="26" dirty="0"/>
              <a:t>Modes and Techniques</a:t>
            </a:r>
            <a:endParaRPr sz="3200" dirty="0"/>
          </a:p>
        </p:txBody>
      </p:sp>
      <p:graphicFrame>
        <p:nvGraphicFramePr>
          <p:cNvPr id="9" name="object 9"/>
          <p:cNvGraphicFramePr>
            <a:graphicFrameLocks noGrp="1"/>
          </p:cNvGraphicFramePr>
          <p:nvPr>
            <p:extLst>
              <p:ext uri="{D42A27DB-BD31-4B8C-83A1-F6EECF244321}">
                <p14:modId xmlns:p14="http://schemas.microsoft.com/office/powerpoint/2010/main" val="413916132"/>
              </p:ext>
            </p:extLst>
          </p:nvPr>
        </p:nvGraphicFramePr>
        <p:xfrm>
          <a:off x="279027" y="1701438"/>
          <a:ext cx="8582024" cy="3199427"/>
        </p:xfrm>
        <a:graphic>
          <a:graphicData uri="http://schemas.openxmlformats.org/drawingml/2006/table">
            <a:tbl>
              <a:tblPr firstRow="1" bandRow="1">
                <a:tableStyleId>{2D5ABB26-0587-4C30-8999-92F81FD0307C}</a:tableStyleId>
              </a:tblPr>
              <a:tblGrid>
                <a:gridCol w="777127">
                  <a:extLst>
                    <a:ext uri="{9D8B030D-6E8A-4147-A177-3AD203B41FA5}">
                      <a16:colId xmlns:a16="http://schemas.microsoft.com/office/drawing/2014/main" val="20000"/>
                    </a:ext>
                  </a:extLst>
                </a:gridCol>
                <a:gridCol w="1316131">
                  <a:extLst>
                    <a:ext uri="{9D8B030D-6E8A-4147-A177-3AD203B41FA5}">
                      <a16:colId xmlns:a16="http://schemas.microsoft.com/office/drawing/2014/main" val="20001"/>
                    </a:ext>
                  </a:extLst>
                </a:gridCol>
                <a:gridCol w="1018615">
                  <a:extLst>
                    <a:ext uri="{9D8B030D-6E8A-4147-A177-3AD203B41FA5}">
                      <a16:colId xmlns:a16="http://schemas.microsoft.com/office/drawing/2014/main" val="20002"/>
                    </a:ext>
                  </a:extLst>
                </a:gridCol>
                <a:gridCol w="1340783">
                  <a:extLst>
                    <a:ext uri="{9D8B030D-6E8A-4147-A177-3AD203B41FA5}">
                      <a16:colId xmlns:a16="http://schemas.microsoft.com/office/drawing/2014/main" val="20003"/>
                    </a:ext>
                  </a:extLst>
                </a:gridCol>
                <a:gridCol w="1109943">
                  <a:extLst>
                    <a:ext uri="{9D8B030D-6E8A-4147-A177-3AD203B41FA5}">
                      <a16:colId xmlns:a16="http://schemas.microsoft.com/office/drawing/2014/main" val="20004"/>
                    </a:ext>
                  </a:extLst>
                </a:gridCol>
                <a:gridCol w="1052232">
                  <a:extLst>
                    <a:ext uri="{9D8B030D-6E8A-4147-A177-3AD203B41FA5}">
                      <a16:colId xmlns:a16="http://schemas.microsoft.com/office/drawing/2014/main" val="20005"/>
                    </a:ext>
                  </a:extLst>
                </a:gridCol>
                <a:gridCol w="1967193">
                  <a:extLst>
                    <a:ext uri="{9D8B030D-6E8A-4147-A177-3AD203B41FA5}">
                      <a16:colId xmlns:a16="http://schemas.microsoft.com/office/drawing/2014/main" val="20006"/>
                    </a:ext>
                  </a:extLst>
                </a:gridCol>
              </a:tblGrid>
              <a:tr h="170329">
                <a:tc gridSpan="2">
                  <a:txBody>
                    <a:bodyPr/>
                    <a:lstStyle/>
                    <a:p>
                      <a:pPr marL="958215">
                        <a:lnSpc>
                          <a:spcPts val="1375"/>
                        </a:lnSpc>
                      </a:pPr>
                      <a:r>
                        <a:rPr sz="1100" b="1" dirty="0">
                          <a:solidFill>
                            <a:srgbClr val="FFFFFF"/>
                          </a:solidFill>
                          <a:latin typeface="Calibri"/>
                          <a:cs typeface="Calibri"/>
                        </a:rPr>
                        <a:t>Remain</a:t>
                      </a:r>
                      <a:r>
                        <a:rPr sz="1100" b="1" spc="-50" dirty="0">
                          <a:solidFill>
                            <a:srgbClr val="FFFFFF"/>
                          </a:solidFill>
                          <a:latin typeface="Calibri"/>
                          <a:cs typeface="Calibri"/>
                        </a:rPr>
                        <a:t> </a:t>
                      </a:r>
                      <a:r>
                        <a:rPr sz="1100" b="1" spc="-10" dirty="0">
                          <a:solidFill>
                            <a:srgbClr val="FFFFFF"/>
                          </a:solidFill>
                          <a:latin typeface="Calibri"/>
                          <a:cs typeface="Calibri"/>
                        </a:rPr>
                        <a:t>Passive</a:t>
                      </a:r>
                      <a:endParaRPr sz="1100" dirty="0">
                        <a:latin typeface="Calibri"/>
                        <a:cs typeface="Calibri"/>
                      </a:endParaRPr>
                    </a:p>
                  </a:txBody>
                  <a:tcPr marL="0" marR="0" marT="0" marB="0">
                    <a:lnL w="6350">
                      <a:solidFill>
                        <a:srgbClr val="7CCA62"/>
                      </a:solidFill>
                      <a:prstDash val="solid"/>
                    </a:lnL>
                    <a:solidFill>
                      <a:srgbClr val="7CCA62"/>
                    </a:solidFill>
                  </a:tcPr>
                </a:tc>
                <a:tc hMerge="1">
                  <a:txBody>
                    <a:bodyPr/>
                    <a:lstStyle/>
                    <a:p>
                      <a:endParaRPr/>
                    </a:p>
                  </a:txBody>
                  <a:tcPr marL="0" marR="0" marT="0" marB="0"/>
                </a:tc>
                <a:tc>
                  <a:txBody>
                    <a:bodyPr/>
                    <a:lstStyle/>
                    <a:p>
                      <a:pPr marL="55880">
                        <a:lnSpc>
                          <a:spcPts val="1375"/>
                        </a:lnSpc>
                      </a:pPr>
                      <a:r>
                        <a:rPr sz="1100" b="1" spc="-10" dirty="0">
                          <a:solidFill>
                            <a:srgbClr val="FFFFFF"/>
                          </a:solidFill>
                          <a:latin typeface="Calibri"/>
                          <a:cs typeface="Calibri"/>
                        </a:rPr>
                        <a:t>Monitor</a:t>
                      </a:r>
                      <a:endParaRPr sz="1100">
                        <a:latin typeface="Calibri"/>
                        <a:cs typeface="Calibri"/>
                      </a:endParaRPr>
                    </a:p>
                  </a:txBody>
                  <a:tcPr marL="0" marR="0" marT="0" marB="0">
                    <a:solidFill>
                      <a:srgbClr val="7CCA62"/>
                    </a:solidFill>
                  </a:tcPr>
                </a:tc>
                <a:tc>
                  <a:txBody>
                    <a:bodyPr/>
                    <a:lstStyle/>
                    <a:p>
                      <a:pPr marL="71755">
                        <a:lnSpc>
                          <a:spcPts val="1375"/>
                        </a:lnSpc>
                      </a:pPr>
                      <a:r>
                        <a:rPr sz="1100" b="1" spc="-10" dirty="0">
                          <a:solidFill>
                            <a:srgbClr val="FFFFFF"/>
                          </a:solidFill>
                          <a:latin typeface="Calibri"/>
                          <a:cs typeface="Calibri"/>
                        </a:rPr>
                        <a:t>Inform</a:t>
                      </a:r>
                      <a:endParaRPr sz="1100">
                        <a:latin typeface="Calibri"/>
                        <a:cs typeface="Calibri"/>
                      </a:endParaRPr>
                    </a:p>
                  </a:txBody>
                  <a:tcPr marL="0" marR="0" marT="0" marB="0">
                    <a:solidFill>
                      <a:srgbClr val="7CCA62"/>
                    </a:solidFill>
                  </a:tcPr>
                </a:tc>
                <a:tc>
                  <a:txBody>
                    <a:bodyPr/>
                    <a:lstStyle/>
                    <a:p>
                      <a:pPr marL="60325">
                        <a:lnSpc>
                          <a:spcPts val="1375"/>
                        </a:lnSpc>
                      </a:pPr>
                      <a:r>
                        <a:rPr sz="1100" b="1" spc="-10" dirty="0">
                          <a:solidFill>
                            <a:srgbClr val="FFFFFF"/>
                          </a:solidFill>
                          <a:latin typeface="Calibri"/>
                          <a:cs typeface="Calibri"/>
                        </a:rPr>
                        <a:t>Consult</a:t>
                      </a:r>
                      <a:endParaRPr sz="1100">
                        <a:latin typeface="Calibri"/>
                        <a:cs typeface="Calibri"/>
                      </a:endParaRPr>
                    </a:p>
                  </a:txBody>
                  <a:tcPr marL="0" marR="0" marT="0" marB="0">
                    <a:solidFill>
                      <a:srgbClr val="7CCA62"/>
                    </a:solidFill>
                  </a:tcPr>
                </a:tc>
                <a:tc>
                  <a:txBody>
                    <a:bodyPr/>
                    <a:lstStyle/>
                    <a:p>
                      <a:pPr marL="53340">
                        <a:lnSpc>
                          <a:spcPts val="1375"/>
                        </a:lnSpc>
                      </a:pPr>
                      <a:r>
                        <a:rPr sz="1100" b="1" spc="-10" dirty="0">
                          <a:solidFill>
                            <a:srgbClr val="FFFFFF"/>
                          </a:solidFill>
                          <a:latin typeface="Calibri"/>
                          <a:cs typeface="Calibri"/>
                        </a:rPr>
                        <a:t>Collaborate</a:t>
                      </a:r>
                      <a:endParaRPr sz="1100">
                        <a:latin typeface="Calibri"/>
                        <a:cs typeface="Calibri"/>
                      </a:endParaRPr>
                    </a:p>
                  </a:txBody>
                  <a:tcPr marL="0" marR="0" marT="0" marB="0">
                    <a:solidFill>
                      <a:srgbClr val="7CCA62"/>
                    </a:solidFill>
                  </a:tcPr>
                </a:tc>
                <a:tc>
                  <a:txBody>
                    <a:bodyPr/>
                    <a:lstStyle/>
                    <a:p>
                      <a:pPr marL="66040">
                        <a:lnSpc>
                          <a:spcPts val="1375"/>
                        </a:lnSpc>
                      </a:pPr>
                      <a:r>
                        <a:rPr sz="1100" b="1" spc="-10" dirty="0">
                          <a:solidFill>
                            <a:srgbClr val="FFFFFF"/>
                          </a:solidFill>
                          <a:latin typeface="Calibri"/>
                          <a:cs typeface="Calibri"/>
                        </a:rPr>
                        <a:t>Empower</a:t>
                      </a:r>
                      <a:endParaRPr sz="1100">
                        <a:latin typeface="Calibri"/>
                        <a:cs typeface="Calibri"/>
                      </a:endParaRPr>
                    </a:p>
                  </a:txBody>
                  <a:tcPr marL="0" marR="0" marT="0" marB="0">
                    <a:lnR w="6350">
                      <a:solidFill>
                        <a:srgbClr val="7CCA62"/>
                      </a:solidFill>
                      <a:prstDash val="solid"/>
                    </a:lnR>
                    <a:solidFill>
                      <a:srgbClr val="7CCA62"/>
                    </a:solidFill>
                  </a:tcPr>
                </a:tc>
                <a:extLst>
                  <a:ext uri="{0D108BD9-81ED-4DB2-BD59-A6C34878D82A}">
                    <a16:rowId xmlns:a16="http://schemas.microsoft.com/office/drawing/2014/main" val="10000"/>
                  </a:ext>
                </a:extLst>
              </a:tr>
              <a:tr h="164726">
                <a:tc>
                  <a:txBody>
                    <a:bodyPr/>
                    <a:lstStyle/>
                    <a:p>
                      <a:pPr marL="51435">
                        <a:lnSpc>
                          <a:spcPts val="1290"/>
                        </a:lnSpc>
                      </a:pPr>
                      <a:r>
                        <a:rPr sz="1050" b="1" spc="-20" dirty="0">
                          <a:latin typeface="Calibri"/>
                          <a:cs typeface="Calibri"/>
                        </a:rPr>
                        <a:t>Goal</a:t>
                      </a:r>
                      <a:endParaRPr sz="1050">
                        <a:latin typeface="Calibri"/>
                        <a:cs typeface="Calibri"/>
                      </a:endParaRPr>
                    </a:p>
                  </a:txBody>
                  <a:tcPr marL="0" marR="0" marT="0" marB="0">
                    <a:lnL w="6350">
                      <a:solidFill>
                        <a:srgbClr val="7CCA62"/>
                      </a:solidFill>
                      <a:prstDash val="solid"/>
                    </a:lnL>
                  </a:tcPr>
                </a:tc>
                <a:tc>
                  <a:txBody>
                    <a:bodyPr/>
                    <a:lstStyle/>
                    <a:p>
                      <a:pPr marL="77470">
                        <a:lnSpc>
                          <a:spcPts val="1290"/>
                        </a:lnSpc>
                      </a:pPr>
                      <a:r>
                        <a:rPr sz="1100" dirty="0">
                          <a:latin typeface="Calibri"/>
                          <a:cs typeface="Calibri"/>
                        </a:rPr>
                        <a:t>No</a:t>
                      </a:r>
                      <a:r>
                        <a:rPr sz="1100" spc="-25" dirty="0">
                          <a:latin typeface="Calibri"/>
                          <a:cs typeface="Calibri"/>
                        </a:rPr>
                        <a:t> </a:t>
                      </a:r>
                      <a:r>
                        <a:rPr sz="1100" dirty="0">
                          <a:latin typeface="Calibri"/>
                          <a:cs typeface="Calibri"/>
                        </a:rPr>
                        <a:t>goal.</a:t>
                      </a:r>
                      <a:r>
                        <a:rPr sz="1100" spc="-5" dirty="0">
                          <a:latin typeface="Calibri"/>
                          <a:cs typeface="Calibri"/>
                        </a:rPr>
                        <a:t> </a:t>
                      </a:r>
                      <a:r>
                        <a:rPr sz="1100" spc="-25" dirty="0">
                          <a:latin typeface="Calibri"/>
                          <a:cs typeface="Calibri"/>
                        </a:rPr>
                        <a:t>No</a:t>
                      </a:r>
                      <a:endParaRPr sz="1100" dirty="0">
                        <a:latin typeface="Calibri"/>
                        <a:cs typeface="Calibri"/>
                      </a:endParaRPr>
                    </a:p>
                  </a:txBody>
                  <a:tcPr marL="0" marR="0" marT="0" marB="0"/>
                </a:tc>
                <a:tc>
                  <a:txBody>
                    <a:bodyPr/>
                    <a:lstStyle/>
                    <a:p>
                      <a:pPr marL="56515">
                        <a:lnSpc>
                          <a:spcPts val="1290"/>
                        </a:lnSpc>
                      </a:pPr>
                      <a:r>
                        <a:rPr sz="1100" spc="-10" dirty="0">
                          <a:latin typeface="Calibri"/>
                          <a:cs typeface="Calibri"/>
                        </a:rPr>
                        <a:t>Monitor</a:t>
                      </a:r>
                      <a:endParaRPr sz="1100" dirty="0">
                        <a:latin typeface="Calibri"/>
                        <a:cs typeface="Calibri"/>
                      </a:endParaRPr>
                    </a:p>
                  </a:txBody>
                  <a:tcPr marL="0" marR="0" marT="0" marB="0"/>
                </a:tc>
                <a:tc>
                  <a:txBody>
                    <a:bodyPr/>
                    <a:lstStyle/>
                    <a:p>
                      <a:pPr marL="72390">
                        <a:lnSpc>
                          <a:spcPts val="1290"/>
                        </a:lnSpc>
                      </a:pPr>
                      <a:r>
                        <a:rPr sz="1100" dirty="0">
                          <a:latin typeface="Calibri"/>
                          <a:cs typeface="Calibri"/>
                        </a:rPr>
                        <a:t>Inform</a:t>
                      </a:r>
                      <a:r>
                        <a:rPr sz="1100" spc="-25" dirty="0">
                          <a:latin typeface="Calibri"/>
                          <a:cs typeface="Calibri"/>
                        </a:rPr>
                        <a:t> </a:t>
                      </a:r>
                      <a:r>
                        <a:rPr sz="1100" dirty="0">
                          <a:latin typeface="Calibri"/>
                          <a:cs typeface="Calibri"/>
                        </a:rPr>
                        <a:t>or</a:t>
                      </a:r>
                      <a:r>
                        <a:rPr sz="1100" spc="-50" dirty="0">
                          <a:latin typeface="Calibri"/>
                          <a:cs typeface="Calibri"/>
                        </a:rPr>
                        <a:t> </a:t>
                      </a:r>
                      <a:r>
                        <a:rPr sz="1100" spc="-10" dirty="0">
                          <a:latin typeface="Calibri"/>
                          <a:cs typeface="Calibri"/>
                        </a:rPr>
                        <a:t>educate</a:t>
                      </a:r>
                      <a:endParaRPr sz="1100" dirty="0">
                        <a:latin typeface="Calibri"/>
                        <a:cs typeface="Calibri"/>
                      </a:endParaRPr>
                    </a:p>
                  </a:txBody>
                  <a:tcPr marL="0" marR="0" marT="0" marB="0"/>
                </a:tc>
                <a:tc>
                  <a:txBody>
                    <a:bodyPr/>
                    <a:lstStyle/>
                    <a:p>
                      <a:pPr marL="60960">
                        <a:lnSpc>
                          <a:spcPts val="1290"/>
                        </a:lnSpc>
                      </a:pPr>
                      <a:r>
                        <a:rPr sz="1100" dirty="0">
                          <a:latin typeface="Calibri"/>
                          <a:cs typeface="Calibri"/>
                        </a:rPr>
                        <a:t>Gain</a:t>
                      </a:r>
                      <a:r>
                        <a:rPr sz="1100" spc="5" dirty="0">
                          <a:latin typeface="Calibri"/>
                          <a:cs typeface="Calibri"/>
                        </a:rPr>
                        <a:t> </a:t>
                      </a:r>
                      <a:r>
                        <a:rPr sz="1100" spc="-10" dirty="0">
                          <a:latin typeface="Calibri"/>
                          <a:cs typeface="Calibri"/>
                        </a:rPr>
                        <a:t>information</a:t>
                      </a:r>
                      <a:endParaRPr sz="1100">
                        <a:latin typeface="Calibri"/>
                        <a:cs typeface="Calibri"/>
                      </a:endParaRPr>
                    </a:p>
                  </a:txBody>
                  <a:tcPr marL="0" marR="0" marT="0" marB="0"/>
                </a:tc>
                <a:tc>
                  <a:txBody>
                    <a:bodyPr/>
                    <a:lstStyle/>
                    <a:p>
                      <a:pPr marL="52705">
                        <a:lnSpc>
                          <a:spcPts val="1290"/>
                        </a:lnSpc>
                      </a:pPr>
                      <a:r>
                        <a:rPr sz="1100" spc="-10" dirty="0">
                          <a:latin typeface="Calibri"/>
                          <a:cs typeface="Calibri"/>
                        </a:rPr>
                        <a:t>Work</a:t>
                      </a:r>
                      <a:r>
                        <a:rPr sz="1100" spc="-35" dirty="0">
                          <a:latin typeface="Calibri"/>
                          <a:cs typeface="Calibri"/>
                        </a:rPr>
                        <a:t> </a:t>
                      </a:r>
                      <a:r>
                        <a:rPr sz="1100" spc="-20" dirty="0">
                          <a:latin typeface="Calibri"/>
                          <a:cs typeface="Calibri"/>
                        </a:rPr>
                        <a:t>with</a:t>
                      </a:r>
                      <a:endParaRPr sz="1100">
                        <a:latin typeface="Calibri"/>
                        <a:cs typeface="Calibri"/>
                      </a:endParaRPr>
                    </a:p>
                  </a:txBody>
                  <a:tcPr marL="0" marR="0" marT="0" marB="0"/>
                </a:tc>
                <a:tc>
                  <a:txBody>
                    <a:bodyPr/>
                    <a:lstStyle/>
                    <a:p>
                      <a:pPr marL="65405">
                        <a:lnSpc>
                          <a:spcPts val="1290"/>
                        </a:lnSpc>
                      </a:pPr>
                      <a:r>
                        <a:rPr sz="1100" spc="-10" dirty="0">
                          <a:latin typeface="Calibri"/>
                          <a:cs typeface="Calibri"/>
                        </a:rPr>
                        <a:t>Delegate</a:t>
                      </a:r>
                      <a:r>
                        <a:rPr sz="1100" spc="40" dirty="0">
                          <a:latin typeface="Calibri"/>
                          <a:cs typeface="Calibri"/>
                        </a:rPr>
                        <a:t> </a:t>
                      </a:r>
                      <a:r>
                        <a:rPr sz="1100" spc="-10" dirty="0">
                          <a:latin typeface="Calibri"/>
                          <a:cs typeface="Calibri"/>
                        </a:rPr>
                        <a:t>decision-</a:t>
                      </a:r>
                      <a:r>
                        <a:rPr sz="1100" dirty="0">
                          <a:latin typeface="Calibri"/>
                          <a:cs typeface="Calibri"/>
                        </a:rPr>
                        <a:t>making</a:t>
                      </a:r>
                      <a:r>
                        <a:rPr sz="1100" spc="50" dirty="0">
                          <a:latin typeface="Calibri"/>
                          <a:cs typeface="Calibri"/>
                        </a:rPr>
                        <a:t> </a:t>
                      </a:r>
                      <a:r>
                        <a:rPr sz="1100" spc="-25" dirty="0">
                          <a:latin typeface="Calibri"/>
                          <a:cs typeface="Calibri"/>
                        </a:rPr>
                        <a:t>on</a:t>
                      </a:r>
                      <a:endParaRPr sz="1100">
                        <a:latin typeface="Calibri"/>
                        <a:cs typeface="Calibri"/>
                      </a:endParaRPr>
                    </a:p>
                  </a:txBody>
                  <a:tcPr marL="0" marR="0" marT="0" marB="0">
                    <a:lnR w="6350">
                      <a:solidFill>
                        <a:srgbClr val="7CCA62"/>
                      </a:solidFill>
                      <a:prstDash val="solid"/>
                    </a:lnR>
                  </a:tcPr>
                </a:tc>
                <a:extLst>
                  <a:ext uri="{0D108BD9-81ED-4DB2-BD59-A6C34878D82A}">
                    <a16:rowId xmlns:a16="http://schemas.microsoft.com/office/drawing/2014/main" val="10001"/>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marL="77470">
                        <a:lnSpc>
                          <a:spcPts val="1215"/>
                        </a:lnSpc>
                      </a:pPr>
                      <a:r>
                        <a:rPr sz="1100" spc="-10" dirty="0">
                          <a:latin typeface="Calibri"/>
                          <a:cs typeface="Calibri"/>
                        </a:rPr>
                        <a:t>engagement.</a:t>
                      </a:r>
                      <a:endParaRPr sz="1100">
                        <a:latin typeface="Calibri"/>
                        <a:cs typeface="Calibri"/>
                      </a:endParaRPr>
                    </a:p>
                  </a:txBody>
                  <a:tcPr marL="0" marR="0" marT="0" marB="0"/>
                </a:tc>
                <a:tc>
                  <a:txBody>
                    <a:bodyPr/>
                    <a:lstStyle/>
                    <a:p>
                      <a:pPr marL="56515">
                        <a:lnSpc>
                          <a:spcPts val="1215"/>
                        </a:lnSpc>
                      </a:pPr>
                      <a:r>
                        <a:rPr sz="1100" spc="-10" dirty="0">
                          <a:latin typeface="Calibri"/>
                          <a:cs typeface="Calibri"/>
                        </a:rPr>
                        <a:t>stakeholders'</a:t>
                      </a:r>
                      <a:endParaRPr sz="1100">
                        <a:latin typeface="Calibri"/>
                        <a:cs typeface="Calibri"/>
                      </a:endParaRPr>
                    </a:p>
                  </a:txBody>
                  <a:tcPr marL="0" marR="0" marT="0" marB="0"/>
                </a:tc>
                <a:tc>
                  <a:txBody>
                    <a:bodyPr/>
                    <a:lstStyle/>
                    <a:p>
                      <a:pPr marL="72390">
                        <a:lnSpc>
                          <a:spcPts val="1215"/>
                        </a:lnSpc>
                      </a:pPr>
                      <a:r>
                        <a:rPr sz="1100" spc="-10" dirty="0">
                          <a:latin typeface="Calibri"/>
                          <a:cs typeface="Calibri"/>
                        </a:rPr>
                        <a:t>stakeholders.</a:t>
                      </a:r>
                      <a:endParaRPr sz="1100" dirty="0">
                        <a:latin typeface="Calibri"/>
                        <a:cs typeface="Calibri"/>
                      </a:endParaRPr>
                    </a:p>
                  </a:txBody>
                  <a:tcPr marL="0" marR="0" marT="0" marB="0"/>
                </a:tc>
                <a:tc>
                  <a:txBody>
                    <a:bodyPr/>
                    <a:lstStyle/>
                    <a:p>
                      <a:pPr marL="60960">
                        <a:lnSpc>
                          <a:spcPts val="1215"/>
                        </a:lnSpc>
                      </a:pPr>
                      <a:r>
                        <a:rPr sz="1100" dirty="0">
                          <a:latin typeface="Calibri"/>
                          <a:cs typeface="Calibri"/>
                        </a:rPr>
                        <a:t>and</a:t>
                      </a:r>
                      <a:r>
                        <a:rPr sz="1100" spc="-30" dirty="0">
                          <a:latin typeface="Calibri"/>
                          <a:cs typeface="Calibri"/>
                        </a:rPr>
                        <a:t> </a:t>
                      </a:r>
                      <a:r>
                        <a:rPr sz="1100" dirty="0">
                          <a:latin typeface="Calibri"/>
                          <a:cs typeface="Calibri"/>
                        </a:rPr>
                        <a:t>feedback</a:t>
                      </a:r>
                      <a:r>
                        <a:rPr sz="1100" spc="-20" dirty="0">
                          <a:latin typeface="Calibri"/>
                          <a:cs typeface="Calibri"/>
                        </a:rPr>
                        <a:t> </a:t>
                      </a:r>
                      <a:r>
                        <a:rPr sz="1100" spc="-25" dirty="0">
                          <a:latin typeface="Calibri"/>
                          <a:cs typeface="Calibri"/>
                        </a:rPr>
                        <a:t>to</a:t>
                      </a:r>
                      <a:endParaRPr sz="1100" dirty="0">
                        <a:latin typeface="Calibri"/>
                        <a:cs typeface="Calibri"/>
                      </a:endParaRPr>
                    </a:p>
                  </a:txBody>
                  <a:tcPr marL="0" marR="0" marT="0" marB="0"/>
                </a:tc>
                <a:tc>
                  <a:txBody>
                    <a:bodyPr/>
                    <a:lstStyle/>
                    <a:p>
                      <a:pPr marL="52705">
                        <a:lnSpc>
                          <a:spcPts val="1215"/>
                        </a:lnSpc>
                      </a:pPr>
                      <a:r>
                        <a:rPr sz="1100" spc="-10" dirty="0">
                          <a:latin typeface="Calibri"/>
                          <a:cs typeface="Calibri"/>
                        </a:rPr>
                        <a:t>stakeholders</a:t>
                      </a:r>
                      <a:r>
                        <a:rPr sz="1100" spc="20" dirty="0">
                          <a:latin typeface="Calibri"/>
                          <a:cs typeface="Calibri"/>
                        </a:rPr>
                        <a:t> </a:t>
                      </a:r>
                      <a:r>
                        <a:rPr sz="1100" spc="-25" dirty="0">
                          <a:latin typeface="Calibri"/>
                          <a:cs typeface="Calibri"/>
                        </a:rPr>
                        <a:t>to</a:t>
                      </a:r>
                      <a:endParaRPr sz="1100">
                        <a:latin typeface="Calibri"/>
                        <a:cs typeface="Calibri"/>
                      </a:endParaRPr>
                    </a:p>
                  </a:txBody>
                  <a:tcPr marL="0" marR="0" marT="0" marB="0"/>
                </a:tc>
                <a:tc>
                  <a:txBody>
                    <a:bodyPr/>
                    <a:lstStyle/>
                    <a:p>
                      <a:pPr marL="65405">
                        <a:lnSpc>
                          <a:spcPts val="1215"/>
                        </a:lnSpc>
                      </a:pPr>
                      <a:r>
                        <a:rPr sz="1100" dirty="0">
                          <a:latin typeface="Calibri"/>
                          <a:cs typeface="Calibri"/>
                        </a:rPr>
                        <a:t>particular</a:t>
                      </a:r>
                      <a:r>
                        <a:rPr sz="1100" spc="10" dirty="0">
                          <a:latin typeface="Calibri"/>
                          <a:cs typeface="Calibri"/>
                        </a:rPr>
                        <a:t> </a:t>
                      </a:r>
                      <a:r>
                        <a:rPr sz="1100" dirty="0">
                          <a:latin typeface="Calibri"/>
                          <a:cs typeface="Calibri"/>
                        </a:rPr>
                        <a:t>issue</a:t>
                      </a:r>
                      <a:r>
                        <a:rPr sz="1100" spc="-10" dirty="0">
                          <a:latin typeface="Calibri"/>
                          <a:cs typeface="Calibri"/>
                        </a:rPr>
                        <a:t> </a:t>
                      </a:r>
                      <a:r>
                        <a:rPr sz="1100" dirty="0">
                          <a:latin typeface="Calibri"/>
                          <a:cs typeface="Calibri"/>
                        </a:rPr>
                        <a:t>to</a:t>
                      </a:r>
                      <a:r>
                        <a:rPr sz="1100" spc="-20" dirty="0">
                          <a:latin typeface="Calibri"/>
                          <a:cs typeface="Calibri"/>
                        </a:rPr>
                        <a:t> </a:t>
                      </a:r>
                      <a:r>
                        <a:rPr sz="1100" spc="-10" dirty="0">
                          <a:latin typeface="Calibri"/>
                          <a:cs typeface="Calibri"/>
                        </a:rPr>
                        <a:t>stakeholders.</a:t>
                      </a:r>
                      <a:endParaRPr sz="1100">
                        <a:latin typeface="Calibri"/>
                        <a:cs typeface="Calibri"/>
                      </a:endParaRPr>
                    </a:p>
                  </a:txBody>
                  <a:tcPr marL="0" marR="0" marT="0" marB="0">
                    <a:lnR w="6350">
                      <a:solidFill>
                        <a:srgbClr val="7CCA62"/>
                      </a:solidFill>
                      <a:prstDash val="solid"/>
                    </a:lnR>
                  </a:tcPr>
                </a:tc>
                <a:extLst>
                  <a:ext uri="{0D108BD9-81ED-4DB2-BD59-A6C34878D82A}">
                    <a16:rowId xmlns:a16="http://schemas.microsoft.com/office/drawing/2014/main" val="10002"/>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a:lnSpc>
                          <a:spcPct val="100000"/>
                        </a:lnSpc>
                      </a:pPr>
                      <a:endParaRPr sz="1050">
                        <a:latin typeface="Times New Roman"/>
                        <a:cs typeface="Times New Roman"/>
                      </a:endParaRPr>
                    </a:p>
                  </a:txBody>
                  <a:tcPr marL="0" marR="0" marT="0" marB="0"/>
                </a:tc>
                <a:tc>
                  <a:txBody>
                    <a:bodyPr/>
                    <a:lstStyle/>
                    <a:p>
                      <a:pPr marL="56515">
                        <a:lnSpc>
                          <a:spcPts val="1210"/>
                        </a:lnSpc>
                      </a:pPr>
                      <a:r>
                        <a:rPr sz="1100" spc="-10" dirty="0">
                          <a:latin typeface="Calibri"/>
                          <a:cs typeface="Calibri"/>
                        </a:rPr>
                        <a:t>views.</a:t>
                      </a:r>
                      <a:endParaRPr sz="1100">
                        <a:latin typeface="Calibri"/>
                        <a:cs typeface="Calibri"/>
                      </a:endParaRPr>
                    </a:p>
                  </a:txBody>
                  <a:tcPr marL="0" marR="0" marT="0" marB="0"/>
                </a:tc>
                <a:tc>
                  <a:txBody>
                    <a:bodyPr/>
                    <a:lstStyle/>
                    <a:p>
                      <a:pPr>
                        <a:lnSpc>
                          <a:spcPct val="100000"/>
                        </a:lnSpc>
                      </a:pPr>
                      <a:endParaRPr sz="1050" dirty="0">
                        <a:latin typeface="Times New Roman"/>
                        <a:cs typeface="Times New Roman"/>
                      </a:endParaRPr>
                    </a:p>
                  </a:txBody>
                  <a:tcPr marL="0" marR="0" marT="0" marB="0"/>
                </a:tc>
                <a:tc>
                  <a:txBody>
                    <a:bodyPr/>
                    <a:lstStyle/>
                    <a:p>
                      <a:pPr marL="60960">
                        <a:lnSpc>
                          <a:spcPts val="1210"/>
                        </a:lnSpc>
                      </a:pPr>
                      <a:r>
                        <a:rPr sz="1100" dirty="0">
                          <a:latin typeface="Calibri"/>
                          <a:cs typeface="Calibri"/>
                        </a:rPr>
                        <a:t>inform</a:t>
                      </a:r>
                      <a:r>
                        <a:rPr sz="1100" spc="-45" dirty="0">
                          <a:latin typeface="Calibri"/>
                          <a:cs typeface="Calibri"/>
                        </a:rPr>
                        <a:t> </a:t>
                      </a:r>
                      <a:r>
                        <a:rPr sz="1100" spc="-10" dirty="0">
                          <a:latin typeface="Calibri"/>
                          <a:cs typeface="Calibri"/>
                        </a:rPr>
                        <a:t>decisions.</a:t>
                      </a:r>
                      <a:endParaRPr sz="1100" dirty="0">
                        <a:latin typeface="Calibri"/>
                        <a:cs typeface="Calibri"/>
                      </a:endParaRPr>
                    </a:p>
                  </a:txBody>
                  <a:tcPr marL="0" marR="0" marT="0" marB="0"/>
                </a:tc>
                <a:tc>
                  <a:txBody>
                    <a:bodyPr/>
                    <a:lstStyle/>
                    <a:p>
                      <a:pPr marL="52705">
                        <a:lnSpc>
                          <a:spcPts val="1210"/>
                        </a:lnSpc>
                      </a:pPr>
                      <a:r>
                        <a:rPr sz="1100" dirty="0">
                          <a:latin typeface="Calibri"/>
                          <a:cs typeface="Calibri"/>
                        </a:rPr>
                        <a:t>understand</a:t>
                      </a:r>
                      <a:r>
                        <a:rPr sz="1100" spc="-45" dirty="0">
                          <a:latin typeface="Calibri"/>
                          <a:cs typeface="Calibri"/>
                        </a:rPr>
                        <a:t> </a:t>
                      </a:r>
                      <a:r>
                        <a:rPr sz="1100" spc="-10" dirty="0">
                          <a:latin typeface="Calibri"/>
                          <a:cs typeface="Calibri"/>
                        </a:rPr>
                        <a:t>issues</a:t>
                      </a:r>
                      <a:endParaRPr sz="1100">
                        <a:latin typeface="Calibri"/>
                        <a:cs typeface="Calibri"/>
                      </a:endParaRPr>
                    </a:p>
                  </a:txBody>
                  <a:tcPr marL="0" marR="0" marT="0" marB="0"/>
                </a:tc>
                <a:tc>
                  <a:txBody>
                    <a:bodyPr/>
                    <a:lstStyle/>
                    <a:p>
                      <a:pPr>
                        <a:lnSpc>
                          <a:spcPct val="100000"/>
                        </a:lnSpc>
                      </a:pPr>
                      <a:endParaRPr sz="1050">
                        <a:latin typeface="Times New Roman"/>
                        <a:cs typeface="Times New Roman"/>
                      </a:endParaRPr>
                    </a:p>
                  </a:txBody>
                  <a:tcPr marL="0" marR="0" marT="0" marB="0">
                    <a:lnR w="6350">
                      <a:solidFill>
                        <a:srgbClr val="7CCA62"/>
                      </a:solidFill>
                      <a:prstDash val="solid"/>
                    </a:lnR>
                  </a:tcPr>
                </a:tc>
                <a:extLst>
                  <a:ext uri="{0D108BD9-81ED-4DB2-BD59-A6C34878D82A}">
                    <a16:rowId xmlns:a16="http://schemas.microsoft.com/office/drawing/2014/main" val="10003"/>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a:lnSpc>
                          <a:spcPct val="100000"/>
                        </a:lnSpc>
                      </a:pPr>
                      <a:endParaRPr sz="1050">
                        <a:latin typeface="Times New Roman"/>
                        <a:cs typeface="Times New Roman"/>
                      </a:endParaRPr>
                    </a:p>
                  </a:txBody>
                  <a:tcPr marL="0" marR="0" marT="0" marB="0"/>
                </a:tc>
                <a:tc>
                  <a:txBody>
                    <a:bodyPr/>
                    <a:lstStyle/>
                    <a:p>
                      <a:pPr>
                        <a:lnSpc>
                          <a:spcPct val="100000"/>
                        </a:lnSpc>
                      </a:pPr>
                      <a:endParaRPr sz="1050">
                        <a:latin typeface="Times New Roman"/>
                        <a:cs typeface="Times New Roman"/>
                      </a:endParaRPr>
                    </a:p>
                  </a:txBody>
                  <a:tcPr marL="0" marR="0" marT="0" marB="0"/>
                </a:tc>
                <a:tc>
                  <a:txBody>
                    <a:bodyPr/>
                    <a:lstStyle/>
                    <a:p>
                      <a:pPr>
                        <a:lnSpc>
                          <a:spcPct val="100000"/>
                        </a:lnSpc>
                      </a:pPr>
                      <a:endParaRPr sz="1050">
                        <a:latin typeface="Times New Roman"/>
                        <a:cs typeface="Times New Roman"/>
                      </a:endParaRPr>
                    </a:p>
                  </a:txBody>
                  <a:tcPr marL="0" marR="0" marT="0" marB="0"/>
                </a:tc>
                <a:tc>
                  <a:txBody>
                    <a:bodyPr/>
                    <a:lstStyle/>
                    <a:p>
                      <a:pPr>
                        <a:lnSpc>
                          <a:spcPct val="100000"/>
                        </a:lnSpc>
                      </a:pPr>
                      <a:endParaRPr sz="1050">
                        <a:latin typeface="Times New Roman"/>
                        <a:cs typeface="Times New Roman"/>
                      </a:endParaRPr>
                    </a:p>
                  </a:txBody>
                  <a:tcPr marL="0" marR="0" marT="0" marB="0"/>
                </a:tc>
                <a:tc>
                  <a:txBody>
                    <a:bodyPr/>
                    <a:lstStyle/>
                    <a:p>
                      <a:pPr marL="52705">
                        <a:lnSpc>
                          <a:spcPts val="1215"/>
                        </a:lnSpc>
                      </a:pPr>
                      <a:r>
                        <a:rPr sz="1100" dirty="0">
                          <a:latin typeface="Calibri"/>
                          <a:cs typeface="Calibri"/>
                        </a:rPr>
                        <a:t>and</a:t>
                      </a:r>
                      <a:r>
                        <a:rPr sz="1100" spc="-25" dirty="0">
                          <a:latin typeface="Calibri"/>
                          <a:cs typeface="Calibri"/>
                        </a:rPr>
                        <a:t> </a:t>
                      </a:r>
                      <a:r>
                        <a:rPr sz="1100" dirty="0">
                          <a:latin typeface="Calibri"/>
                          <a:cs typeface="Calibri"/>
                        </a:rPr>
                        <a:t>concerns</a:t>
                      </a:r>
                      <a:r>
                        <a:rPr sz="1100" spc="-15" dirty="0">
                          <a:latin typeface="Calibri"/>
                          <a:cs typeface="Calibri"/>
                        </a:rPr>
                        <a:t> </a:t>
                      </a:r>
                      <a:r>
                        <a:rPr sz="1100" spc="-25" dirty="0">
                          <a:latin typeface="Calibri"/>
                          <a:cs typeface="Calibri"/>
                        </a:rPr>
                        <a:t>and</a:t>
                      </a:r>
                      <a:endParaRPr sz="1100" dirty="0">
                        <a:latin typeface="Calibri"/>
                        <a:cs typeface="Calibri"/>
                      </a:endParaRPr>
                    </a:p>
                  </a:txBody>
                  <a:tcPr marL="0" marR="0" marT="0" marB="0"/>
                </a:tc>
                <a:tc>
                  <a:txBody>
                    <a:bodyPr/>
                    <a:lstStyle/>
                    <a:p>
                      <a:pPr>
                        <a:lnSpc>
                          <a:spcPct val="100000"/>
                        </a:lnSpc>
                      </a:pPr>
                      <a:endParaRPr sz="1050">
                        <a:latin typeface="Times New Roman"/>
                        <a:cs typeface="Times New Roman"/>
                      </a:endParaRPr>
                    </a:p>
                  </a:txBody>
                  <a:tcPr marL="0" marR="0" marT="0" marB="0">
                    <a:lnR w="6350">
                      <a:solidFill>
                        <a:srgbClr val="7CCA62"/>
                      </a:solidFill>
                      <a:prstDash val="solid"/>
                    </a:lnR>
                  </a:tcPr>
                </a:tc>
                <a:extLst>
                  <a:ext uri="{0D108BD9-81ED-4DB2-BD59-A6C34878D82A}">
                    <a16:rowId xmlns:a16="http://schemas.microsoft.com/office/drawing/2014/main" val="10004"/>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a:lnSpc>
                          <a:spcPct val="100000"/>
                        </a:lnSpc>
                      </a:pPr>
                      <a:endParaRPr sz="1050">
                        <a:latin typeface="Times New Roman"/>
                        <a:cs typeface="Times New Roman"/>
                      </a:endParaRPr>
                    </a:p>
                  </a:txBody>
                  <a:tcPr marL="0" marR="0" marT="0" marB="0"/>
                </a:tc>
                <a:tc>
                  <a:txBody>
                    <a:bodyPr/>
                    <a:lstStyle/>
                    <a:p>
                      <a:pPr>
                        <a:lnSpc>
                          <a:spcPct val="100000"/>
                        </a:lnSpc>
                      </a:pPr>
                      <a:endParaRPr sz="1050">
                        <a:latin typeface="Times New Roman"/>
                        <a:cs typeface="Times New Roman"/>
                      </a:endParaRPr>
                    </a:p>
                  </a:txBody>
                  <a:tcPr marL="0" marR="0" marT="0" marB="0"/>
                </a:tc>
                <a:tc>
                  <a:txBody>
                    <a:bodyPr/>
                    <a:lstStyle/>
                    <a:p>
                      <a:pPr>
                        <a:lnSpc>
                          <a:spcPct val="100000"/>
                        </a:lnSpc>
                      </a:pPr>
                      <a:endParaRPr sz="1050">
                        <a:latin typeface="Times New Roman"/>
                        <a:cs typeface="Times New Roman"/>
                      </a:endParaRPr>
                    </a:p>
                  </a:txBody>
                  <a:tcPr marL="0" marR="0" marT="0" marB="0"/>
                </a:tc>
                <a:tc>
                  <a:txBody>
                    <a:bodyPr/>
                    <a:lstStyle/>
                    <a:p>
                      <a:pPr>
                        <a:lnSpc>
                          <a:spcPct val="100000"/>
                        </a:lnSpc>
                      </a:pPr>
                      <a:endParaRPr sz="1050">
                        <a:latin typeface="Times New Roman"/>
                        <a:cs typeface="Times New Roman"/>
                      </a:endParaRPr>
                    </a:p>
                  </a:txBody>
                  <a:tcPr marL="0" marR="0" marT="0" marB="0"/>
                </a:tc>
                <a:tc>
                  <a:txBody>
                    <a:bodyPr/>
                    <a:lstStyle/>
                    <a:p>
                      <a:pPr marL="52705">
                        <a:lnSpc>
                          <a:spcPts val="1210"/>
                        </a:lnSpc>
                      </a:pPr>
                      <a:r>
                        <a:rPr sz="1100" dirty="0">
                          <a:latin typeface="Calibri"/>
                          <a:cs typeface="Calibri"/>
                        </a:rPr>
                        <a:t>formulate</a:t>
                      </a:r>
                      <a:r>
                        <a:rPr sz="1100" spc="-65" dirty="0">
                          <a:latin typeface="Calibri"/>
                          <a:cs typeface="Calibri"/>
                        </a:rPr>
                        <a:t> </a:t>
                      </a:r>
                      <a:r>
                        <a:rPr sz="1100" spc="-20" dirty="0">
                          <a:latin typeface="Calibri"/>
                          <a:cs typeface="Calibri"/>
                        </a:rPr>
                        <a:t>joint</a:t>
                      </a:r>
                      <a:endParaRPr sz="1100" dirty="0">
                        <a:latin typeface="Calibri"/>
                        <a:cs typeface="Calibri"/>
                      </a:endParaRPr>
                    </a:p>
                  </a:txBody>
                  <a:tcPr marL="0" marR="0" marT="0" marB="0"/>
                </a:tc>
                <a:tc>
                  <a:txBody>
                    <a:bodyPr/>
                    <a:lstStyle/>
                    <a:p>
                      <a:pPr>
                        <a:lnSpc>
                          <a:spcPct val="100000"/>
                        </a:lnSpc>
                      </a:pPr>
                      <a:endParaRPr sz="1050" dirty="0">
                        <a:latin typeface="Times New Roman"/>
                        <a:cs typeface="Times New Roman"/>
                      </a:endParaRPr>
                    </a:p>
                  </a:txBody>
                  <a:tcPr marL="0" marR="0" marT="0" marB="0">
                    <a:lnR w="6350">
                      <a:solidFill>
                        <a:srgbClr val="7CCA62"/>
                      </a:solidFill>
                      <a:prstDash val="solid"/>
                    </a:lnR>
                  </a:tcPr>
                </a:tc>
                <a:extLst>
                  <a:ext uri="{0D108BD9-81ED-4DB2-BD59-A6C34878D82A}">
                    <a16:rowId xmlns:a16="http://schemas.microsoft.com/office/drawing/2014/main" val="10005"/>
                  </a:ext>
                </a:extLst>
              </a:tr>
              <a:tr h="180974">
                <a:tc>
                  <a:txBody>
                    <a:bodyPr/>
                    <a:lstStyle/>
                    <a:p>
                      <a:pPr>
                        <a:lnSpc>
                          <a:spcPct val="100000"/>
                        </a:lnSpc>
                      </a:pPr>
                      <a:endParaRPr sz="1200">
                        <a:latin typeface="Times New Roman"/>
                        <a:cs typeface="Times New Roman"/>
                      </a:endParaRPr>
                    </a:p>
                  </a:txBody>
                  <a:tcPr marL="0" marR="0" marT="0" marB="0">
                    <a:lnL w="6350">
                      <a:solidFill>
                        <a:srgbClr val="7CCA62"/>
                      </a:solidFill>
                      <a:prstDash val="solid"/>
                    </a:lnL>
                    <a:lnB w="6350">
                      <a:solidFill>
                        <a:srgbClr val="7CCA62"/>
                      </a:solidFill>
                      <a:prstDash val="solid"/>
                    </a:lnB>
                  </a:tcPr>
                </a:tc>
                <a:tc>
                  <a:txBody>
                    <a:bodyPr/>
                    <a:lstStyle/>
                    <a:p>
                      <a:pPr>
                        <a:lnSpc>
                          <a:spcPct val="100000"/>
                        </a:lnSpc>
                      </a:pPr>
                      <a:endParaRPr sz="1400">
                        <a:latin typeface="Times New Roman"/>
                        <a:cs typeface="Times New Roman"/>
                      </a:endParaRPr>
                    </a:p>
                  </a:txBody>
                  <a:tcPr marL="0" marR="0" marT="0" marB="0">
                    <a:lnB w="6350">
                      <a:solidFill>
                        <a:srgbClr val="7CCA62"/>
                      </a:solidFill>
                      <a:prstDash val="solid"/>
                    </a:lnB>
                  </a:tcPr>
                </a:tc>
                <a:tc>
                  <a:txBody>
                    <a:bodyPr/>
                    <a:lstStyle/>
                    <a:p>
                      <a:pPr>
                        <a:lnSpc>
                          <a:spcPct val="100000"/>
                        </a:lnSpc>
                      </a:pPr>
                      <a:endParaRPr sz="1400">
                        <a:latin typeface="Times New Roman"/>
                        <a:cs typeface="Times New Roman"/>
                      </a:endParaRPr>
                    </a:p>
                  </a:txBody>
                  <a:tcPr marL="0" marR="0" marT="0" marB="0">
                    <a:lnB w="6350">
                      <a:solidFill>
                        <a:srgbClr val="7CCA62"/>
                      </a:solidFill>
                      <a:prstDash val="solid"/>
                    </a:lnB>
                  </a:tcPr>
                </a:tc>
                <a:tc>
                  <a:txBody>
                    <a:bodyPr/>
                    <a:lstStyle/>
                    <a:p>
                      <a:pPr>
                        <a:lnSpc>
                          <a:spcPct val="100000"/>
                        </a:lnSpc>
                      </a:pPr>
                      <a:endParaRPr sz="1400">
                        <a:latin typeface="Times New Roman"/>
                        <a:cs typeface="Times New Roman"/>
                      </a:endParaRPr>
                    </a:p>
                  </a:txBody>
                  <a:tcPr marL="0" marR="0" marT="0" marB="0">
                    <a:lnB w="6350">
                      <a:solidFill>
                        <a:srgbClr val="7CCA62"/>
                      </a:solidFill>
                      <a:prstDash val="solid"/>
                    </a:lnB>
                  </a:tcPr>
                </a:tc>
                <a:tc>
                  <a:txBody>
                    <a:bodyPr/>
                    <a:lstStyle/>
                    <a:p>
                      <a:pPr>
                        <a:lnSpc>
                          <a:spcPct val="100000"/>
                        </a:lnSpc>
                      </a:pPr>
                      <a:endParaRPr sz="1400">
                        <a:latin typeface="Times New Roman"/>
                        <a:cs typeface="Times New Roman"/>
                      </a:endParaRPr>
                    </a:p>
                  </a:txBody>
                  <a:tcPr marL="0" marR="0" marT="0" marB="0">
                    <a:lnB w="6350">
                      <a:solidFill>
                        <a:srgbClr val="7CCA62"/>
                      </a:solidFill>
                      <a:prstDash val="solid"/>
                    </a:lnB>
                  </a:tcPr>
                </a:tc>
                <a:tc>
                  <a:txBody>
                    <a:bodyPr/>
                    <a:lstStyle/>
                    <a:p>
                      <a:pPr marL="52705">
                        <a:lnSpc>
                          <a:spcPts val="1215"/>
                        </a:lnSpc>
                      </a:pPr>
                      <a:r>
                        <a:rPr sz="1100" spc="-10" dirty="0">
                          <a:latin typeface="Calibri"/>
                          <a:cs typeface="Calibri"/>
                        </a:rPr>
                        <a:t>responses.</a:t>
                      </a:r>
                      <a:endParaRPr sz="1100">
                        <a:latin typeface="Calibri"/>
                        <a:cs typeface="Calibri"/>
                      </a:endParaRPr>
                    </a:p>
                  </a:txBody>
                  <a:tcPr marL="0" marR="0" marT="0" marB="0">
                    <a:lnB w="6350">
                      <a:solidFill>
                        <a:srgbClr val="7CCA62"/>
                      </a:solidFill>
                      <a:prstDash val="solid"/>
                    </a:lnB>
                  </a:tcPr>
                </a:tc>
                <a:tc>
                  <a:txBody>
                    <a:bodyPr/>
                    <a:lstStyle/>
                    <a:p>
                      <a:pPr>
                        <a:lnSpc>
                          <a:spcPct val="100000"/>
                        </a:lnSpc>
                      </a:pPr>
                      <a:endParaRPr sz="1400" dirty="0">
                        <a:latin typeface="Times New Roman"/>
                        <a:cs typeface="Times New Roman"/>
                      </a:endParaRPr>
                    </a:p>
                  </a:txBody>
                  <a:tcPr marL="0" marR="0" marT="0" marB="0">
                    <a:lnR w="6350">
                      <a:solidFill>
                        <a:srgbClr val="7CCA62"/>
                      </a:solidFill>
                      <a:prstDash val="solid"/>
                    </a:lnR>
                    <a:lnB w="6350">
                      <a:solidFill>
                        <a:srgbClr val="7CCA62"/>
                      </a:solidFill>
                      <a:prstDash val="solid"/>
                    </a:lnB>
                  </a:tcPr>
                </a:tc>
                <a:extLst>
                  <a:ext uri="{0D108BD9-81ED-4DB2-BD59-A6C34878D82A}">
                    <a16:rowId xmlns:a16="http://schemas.microsoft.com/office/drawing/2014/main" val="10006"/>
                  </a:ext>
                </a:extLst>
              </a:tr>
              <a:tr h="168088">
                <a:tc>
                  <a:txBody>
                    <a:bodyPr/>
                    <a:lstStyle/>
                    <a:p>
                      <a:pPr marL="51435">
                        <a:lnSpc>
                          <a:spcPts val="1320"/>
                        </a:lnSpc>
                      </a:pPr>
                      <a:r>
                        <a:rPr sz="1050" b="1" spc="-10" dirty="0">
                          <a:latin typeface="Calibri"/>
                          <a:cs typeface="Calibri"/>
                        </a:rPr>
                        <a:t>Engagement</a:t>
                      </a:r>
                      <a:endParaRPr sz="1050">
                        <a:latin typeface="Calibri"/>
                        <a:cs typeface="Calibri"/>
                      </a:endParaRPr>
                    </a:p>
                  </a:txBody>
                  <a:tcPr marL="0" marR="0" marT="0" marB="0">
                    <a:lnL w="6350">
                      <a:solidFill>
                        <a:srgbClr val="7CCA62"/>
                      </a:solidFill>
                      <a:prstDash val="solid"/>
                    </a:lnL>
                    <a:lnT w="6350">
                      <a:solidFill>
                        <a:srgbClr val="7CCA62"/>
                      </a:solidFill>
                      <a:prstDash val="solid"/>
                    </a:lnT>
                  </a:tcPr>
                </a:tc>
                <a:tc>
                  <a:txBody>
                    <a:bodyPr/>
                    <a:lstStyle/>
                    <a:p>
                      <a:pPr marL="77470">
                        <a:lnSpc>
                          <a:spcPts val="1320"/>
                        </a:lnSpc>
                      </a:pPr>
                      <a:r>
                        <a:rPr sz="1100" spc="-10" dirty="0">
                          <a:latin typeface="Calibri"/>
                          <a:cs typeface="Calibri"/>
                        </a:rPr>
                        <a:t>Stakeholder</a:t>
                      </a:r>
                      <a:r>
                        <a:rPr sz="1100" spc="25" dirty="0">
                          <a:latin typeface="Calibri"/>
                          <a:cs typeface="Calibri"/>
                        </a:rPr>
                        <a:t> </a:t>
                      </a:r>
                      <a:r>
                        <a:rPr sz="1100" spc="-10" dirty="0">
                          <a:latin typeface="Calibri"/>
                          <a:cs typeface="Calibri"/>
                        </a:rPr>
                        <a:t>concern</a:t>
                      </a:r>
                      <a:endParaRPr sz="1100">
                        <a:latin typeface="Calibri"/>
                        <a:cs typeface="Calibri"/>
                      </a:endParaRPr>
                    </a:p>
                  </a:txBody>
                  <a:tcPr marL="0" marR="0" marT="0" marB="0">
                    <a:lnT w="6350">
                      <a:solidFill>
                        <a:srgbClr val="7CCA62"/>
                      </a:solidFill>
                      <a:prstDash val="solid"/>
                    </a:lnT>
                  </a:tcPr>
                </a:tc>
                <a:tc>
                  <a:txBody>
                    <a:bodyPr/>
                    <a:lstStyle/>
                    <a:p>
                      <a:pPr marL="56515">
                        <a:lnSpc>
                          <a:spcPts val="1320"/>
                        </a:lnSpc>
                      </a:pPr>
                      <a:r>
                        <a:rPr sz="1100" dirty="0">
                          <a:latin typeface="Calibri"/>
                          <a:cs typeface="Calibri"/>
                        </a:rPr>
                        <a:t>Media</a:t>
                      </a:r>
                      <a:r>
                        <a:rPr sz="1100" spc="-15" dirty="0">
                          <a:latin typeface="Calibri"/>
                          <a:cs typeface="Calibri"/>
                        </a:rPr>
                        <a:t> </a:t>
                      </a:r>
                      <a:r>
                        <a:rPr sz="1100" spc="-25" dirty="0">
                          <a:latin typeface="Calibri"/>
                          <a:cs typeface="Calibri"/>
                        </a:rPr>
                        <a:t>and</a:t>
                      </a:r>
                      <a:endParaRPr sz="1100">
                        <a:latin typeface="Calibri"/>
                        <a:cs typeface="Calibri"/>
                      </a:endParaRPr>
                    </a:p>
                  </a:txBody>
                  <a:tcPr marL="0" marR="0" marT="0" marB="0">
                    <a:lnT w="6350">
                      <a:solidFill>
                        <a:srgbClr val="7CCA62"/>
                      </a:solidFill>
                      <a:prstDash val="solid"/>
                    </a:lnT>
                  </a:tcPr>
                </a:tc>
                <a:tc>
                  <a:txBody>
                    <a:bodyPr/>
                    <a:lstStyle/>
                    <a:p>
                      <a:pPr marL="72390">
                        <a:lnSpc>
                          <a:spcPts val="1320"/>
                        </a:lnSpc>
                      </a:pPr>
                      <a:r>
                        <a:rPr sz="1100" dirty="0">
                          <a:latin typeface="Calibri"/>
                          <a:cs typeface="Calibri"/>
                        </a:rPr>
                        <a:t>Bulletins,</a:t>
                      </a:r>
                      <a:r>
                        <a:rPr sz="1100" spc="-10" dirty="0">
                          <a:latin typeface="Calibri"/>
                          <a:cs typeface="Calibri"/>
                        </a:rPr>
                        <a:t> letters,</a:t>
                      </a:r>
                      <a:endParaRPr sz="1100">
                        <a:latin typeface="Calibri"/>
                        <a:cs typeface="Calibri"/>
                      </a:endParaRPr>
                    </a:p>
                  </a:txBody>
                  <a:tcPr marL="0" marR="0" marT="0" marB="0">
                    <a:lnT w="6350">
                      <a:solidFill>
                        <a:srgbClr val="7CCA62"/>
                      </a:solidFill>
                      <a:prstDash val="solid"/>
                    </a:lnT>
                  </a:tcPr>
                </a:tc>
                <a:tc>
                  <a:txBody>
                    <a:bodyPr/>
                    <a:lstStyle/>
                    <a:p>
                      <a:pPr marL="60960">
                        <a:lnSpc>
                          <a:spcPts val="1320"/>
                        </a:lnSpc>
                      </a:pPr>
                      <a:r>
                        <a:rPr sz="1100" dirty="0">
                          <a:latin typeface="Calibri"/>
                          <a:cs typeface="Calibri"/>
                        </a:rPr>
                        <a:t>Surveys,</a:t>
                      </a:r>
                      <a:r>
                        <a:rPr sz="1100" spc="-35" dirty="0">
                          <a:latin typeface="Calibri"/>
                          <a:cs typeface="Calibri"/>
                        </a:rPr>
                        <a:t> </a:t>
                      </a:r>
                      <a:r>
                        <a:rPr sz="1100" spc="-10" dirty="0">
                          <a:latin typeface="Calibri"/>
                          <a:cs typeface="Calibri"/>
                        </a:rPr>
                        <a:t>focus</a:t>
                      </a:r>
                      <a:endParaRPr sz="1100">
                        <a:latin typeface="Calibri"/>
                        <a:cs typeface="Calibri"/>
                      </a:endParaRPr>
                    </a:p>
                  </a:txBody>
                  <a:tcPr marL="0" marR="0" marT="0" marB="0">
                    <a:lnT w="6350">
                      <a:solidFill>
                        <a:srgbClr val="7CCA62"/>
                      </a:solidFill>
                      <a:prstDash val="solid"/>
                    </a:lnT>
                  </a:tcPr>
                </a:tc>
                <a:tc>
                  <a:txBody>
                    <a:bodyPr/>
                    <a:lstStyle/>
                    <a:p>
                      <a:pPr marL="52705">
                        <a:lnSpc>
                          <a:spcPts val="1320"/>
                        </a:lnSpc>
                      </a:pPr>
                      <a:r>
                        <a:rPr sz="1100" spc="-10" dirty="0">
                          <a:latin typeface="Calibri"/>
                          <a:cs typeface="Calibri"/>
                        </a:rPr>
                        <a:t>Multi-stakeholder</a:t>
                      </a:r>
                      <a:endParaRPr sz="1100">
                        <a:latin typeface="Calibri"/>
                        <a:cs typeface="Calibri"/>
                      </a:endParaRPr>
                    </a:p>
                  </a:txBody>
                  <a:tcPr marL="0" marR="0" marT="0" marB="0">
                    <a:lnT w="6350">
                      <a:solidFill>
                        <a:srgbClr val="7CCA62"/>
                      </a:solidFill>
                      <a:prstDash val="solid"/>
                    </a:lnT>
                  </a:tcPr>
                </a:tc>
                <a:tc>
                  <a:txBody>
                    <a:bodyPr/>
                    <a:lstStyle/>
                    <a:p>
                      <a:pPr marL="65405">
                        <a:lnSpc>
                          <a:spcPts val="1320"/>
                        </a:lnSpc>
                      </a:pPr>
                      <a:r>
                        <a:rPr sz="1100" spc="-10" dirty="0">
                          <a:latin typeface="Calibri"/>
                          <a:cs typeface="Calibri"/>
                        </a:rPr>
                        <a:t>Integration</a:t>
                      </a:r>
                      <a:r>
                        <a:rPr sz="1100" spc="30" dirty="0">
                          <a:latin typeface="Calibri"/>
                          <a:cs typeface="Calibri"/>
                        </a:rPr>
                        <a:t> </a:t>
                      </a:r>
                      <a:r>
                        <a:rPr sz="1100" dirty="0">
                          <a:latin typeface="Calibri"/>
                          <a:cs typeface="Calibri"/>
                        </a:rPr>
                        <a:t>of</a:t>
                      </a:r>
                      <a:r>
                        <a:rPr sz="1100" spc="-15" dirty="0">
                          <a:latin typeface="Calibri"/>
                          <a:cs typeface="Calibri"/>
                        </a:rPr>
                        <a:t> </a:t>
                      </a:r>
                      <a:r>
                        <a:rPr sz="1100" spc="-10" dirty="0">
                          <a:latin typeface="Calibri"/>
                          <a:cs typeface="Calibri"/>
                        </a:rPr>
                        <a:t>stakeholders</a:t>
                      </a:r>
                      <a:r>
                        <a:rPr sz="1100" spc="25" dirty="0">
                          <a:latin typeface="Calibri"/>
                          <a:cs typeface="Calibri"/>
                        </a:rPr>
                        <a:t> </a:t>
                      </a:r>
                      <a:r>
                        <a:rPr sz="1100" spc="-20" dirty="0">
                          <a:latin typeface="Calibri"/>
                          <a:cs typeface="Calibri"/>
                        </a:rPr>
                        <a:t>into</a:t>
                      </a:r>
                      <a:endParaRPr sz="1100" dirty="0">
                        <a:latin typeface="Calibri"/>
                        <a:cs typeface="Calibri"/>
                      </a:endParaRPr>
                    </a:p>
                  </a:txBody>
                  <a:tcPr marL="0" marR="0" marT="0" marB="0">
                    <a:lnR w="6350">
                      <a:solidFill>
                        <a:srgbClr val="7CCA62"/>
                      </a:solidFill>
                      <a:prstDash val="solid"/>
                    </a:lnR>
                    <a:lnT w="6350">
                      <a:solidFill>
                        <a:srgbClr val="7CCA62"/>
                      </a:solidFill>
                      <a:prstDash val="solid"/>
                    </a:lnT>
                  </a:tcPr>
                </a:tc>
                <a:extLst>
                  <a:ext uri="{0D108BD9-81ED-4DB2-BD59-A6C34878D82A}">
                    <a16:rowId xmlns:a16="http://schemas.microsoft.com/office/drawing/2014/main" val="10007"/>
                  </a:ext>
                </a:extLst>
              </a:tr>
              <a:tr h="155201">
                <a:tc>
                  <a:txBody>
                    <a:bodyPr/>
                    <a:lstStyle/>
                    <a:p>
                      <a:pPr marL="51435">
                        <a:lnSpc>
                          <a:spcPts val="1215"/>
                        </a:lnSpc>
                      </a:pPr>
                      <a:r>
                        <a:rPr sz="1050" b="1" spc="-10" dirty="0">
                          <a:latin typeface="Calibri"/>
                          <a:cs typeface="Calibri"/>
                        </a:rPr>
                        <a:t>Techniques</a:t>
                      </a:r>
                      <a:endParaRPr sz="1050">
                        <a:latin typeface="Calibri"/>
                        <a:cs typeface="Calibri"/>
                      </a:endParaRPr>
                    </a:p>
                  </a:txBody>
                  <a:tcPr marL="0" marR="0" marT="0" marB="0">
                    <a:lnL w="6350">
                      <a:solidFill>
                        <a:srgbClr val="7CCA62"/>
                      </a:solidFill>
                      <a:prstDash val="solid"/>
                    </a:lnL>
                  </a:tcPr>
                </a:tc>
                <a:tc>
                  <a:txBody>
                    <a:bodyPr/>
                    <a:lstStyle/>
                    <a:p>
                      <a:pPr marL="77470">
                        <a:lnSpc>
                          <a:spcPts val="1215"/>
                        </a:lnSpc>
                      </a:pPr>
                      <a:r>
                        <a:rPr sz="1100" dirty="0">
                          <a:latin typeface="Calibri"/>
                          <a:cs typeface="Calibri"/>
                        </a:rPr>
                        <a:t>expressed</a:t>
                      </a:r>
                      <a:r>
                        <a:rPr sz="1100" spc="-50" dirty="0">
                          <a:latin typeface="Calibri"/>
                          <a:cs typeface="Calibri"/>
                        </a:rPr>
                        <a:t> </a:t>
                      </a:r>
                      <a:r>
                        <a:rPr sz="1100" spc="-10" dirty="0">
                          <a:latin typeface="Calibri"/>
                          <a:cs typeface="Calibri"/>
                        </a:rPr>
                        <a:t>through</a:t>
                      </a:r>
                      <a:endParaRPr sz="1100">
                        <a:latin typeface="Calibri"/>
                        <a:cs typeface="Calibri"/>
                      </a:endParaRPr>
                    </a:p>
                  </a:txBody>
                  <a:tcPr marL="0" marR="0" marT="0" marB="0"/>
                </a:tc>
                <a:tc>
                  <a:txBody>
                    <a:bodyPr/>
                    <a:lstStyle/>
                    <a:p>
                      <a:pPr marL="56515">
                        <a:lnSpc>
                          <a:spcPts val="1215"/>
                        </a:lnSpc>
                      </a:pPr>
                      <a:r>
                        <a:rPr sz="1100" dirty="0">
                          <a:latin typeface="Calibri"/>
                          <a:cs typeface="Calibri"/>
                        </a:rPr>
                        <a:t>internet</a:t>
                      </a:r>
                      <a:r>
                        <a:rPr sz="1100" spc="-35" dirty="0">
                          <a:latin typeface="Calibri"/>
                          <a:cs typeface="Calibri"/>
                        </a:rPr>
                        <a:t> </a:t>
                      </a:r>
                      <a:r>
                        <a:rPr sz="1100" spc="-10" dirty="0">
                          <a:latin typeface="Calibri"/>
                          <a:cs typeface="Calibri"/>
                        </a:rPr>
                        <a:t>tracking.</a:t>
                      </a:r>
                      <a:endParaRPr sz="1100">
                        <a:latin typeface="Calibri"/>
                        <a:cs typeface="Calibri"/>
                      </a:endParaRPr>
                    </a:p>
                  </a:txBody>
                  <a:tcPr marL="0" marR="0" marT="0" marB="0"/>
                </a:tc>
                <a:tc>
                  <a:txBody>
                    <a:bodyPr/>
                    <a:lstStyle/>
                    <a:p>
                      <a:pPr marL="72390">
                        <a:lnSpc>
                          <a:spcPts val="1215"/>
                        </a:lnSpc>
                      </a:pPr>
                      <a:r>
                        <a:rPr sz="1100" spc="-10" dirty="0">
                          <a:latin typeface="Calibri"/>
                          <a:cs typeface="Calibri"/>
                        </a:rPr>
                        <a:t>brochures,</a:t>
                      </a:r>
                      <a:r>
                        <a:rPr sz="1100" spc="30" dirty="0">
                          <a:latin typeface="Calibri"/>
                          <a:cs typeface="Calibri"/>
                        </a:rPr>
                        <a:t> </a:t>
                      </a:r>
                      <a:r>
                        <a:rPr sz="1100" spc="-10" dirty="0">
                          <a:latin typeface="Calibri"/>
                          <a:cs typeface="Calibri"/>
                        </a:rPr>
                        <a:t>reports,</a:t>
                      </a:r>
                      <a:endParaRPr sz="1100">
                        <a:latin typeface="Calibri"/>
                        <a:cs typeface="Calibri"/>
                      </a:endParaRPr>
                    </a:p>
                  </a:txBody>
                  <a:tcPr marL="0" marR="0" marT="0" marB="0"/>
                </a:tc>
                <a:tc>
                  <a:txBody>
                    <a:bodyPr/>
                    <a:lstStyle/>
                    <a:p>
                      <a:pPr marL="60960">
                        <a:lnSpc>
                          <a:spcPts val="1215"/>
                        </a:lnSpc>
                      </a:pPr>
                      <a:r>
                        <a:rPr sz="1100" dirty="0">
                          <a:latin typeface="Calibri"/>
                          <a:cs typeface="Calibri"/>
                        </a:rPr>
                        <a:t>groups,</a:t>
                      </a:r>
                      <a:r>
                        <a:rPr sz="1100" spc="-30" dirty="0">
                          <a:latin typeface="Calibri"/>
                          <a:cs typeface="Calibri"/>
                        </a:rPr>
                        <a:t> </a:t>
                      </a:r>
                      <a:r>
                        <a:rPr sz="1100" spc="-10" dirty="0">
                          <a:latin typeface="Calibri"/>
                          <a:cs typeface="Calibri"/>
                        </a:rPr>
                        <a:t>one-to-</a:t>
                      </a:r>
                      <a:r>
                        <a:rPr sz="1100" spc="-25" dirty="0">
                          <a:latin typeface="Calibri"/>
                          <a:cs typeface="Calibri"/>
                        </a:rPr>
                        <a:t>one</a:t>
                      </a:r>
                      <a:endParaRPr sz="1100">
                        <a:latin typeface="Calibri"/>
                        <a:cs typeface="Calibri"/>
                      </a:endParaRPr>
                    </a:p>
                  </a:txBody>
                  <a:tcPr marL="0" marR="0" marT="0" marB="0"/>
                </a:tc>
                <a:tc>
                  <a:txBody>
                    <a:bodyPr/>
                    <a:lstStyle/>
                    <a:p>
                      <a:pPr marL="52705">
                        <a:lnSpc>
                          <a:spcPts val="1215"/>
                        </a:lnSpc>
                      </a:pPr>
                      <a:r>
                        <a:rPr sz="1100" dirty="0">
                          <a:latin typeface="Calibri"/>
                          <a:cs typeface="Calibri"/>
                        </a:rPr>
                        <a:t>forums,</a:t>
                      </a:r>
                      <a:r>
                        <a:rPr sz="1100" spc="-50" dirty="0">
                          <a:latin typeface="Calibri"/>
                          <a:cs typeface="Calibri"/>
                        </a:rPr>
                        <a:t> </a:t>
                      </a:r>
                      <a:r>
                        <a:rPr sz="1100" spc="-10" dirty="0">
                          <a:latin typeface="Calibri"/>
                          <a:cs typeface="Calibri"/>
                        </a:rPr>
                        <a:t>advisory</a:t>
                      </a:r>
                      <a:endParaRPr sz="1100">
                        <a:latin typeface="Calibri"/>
                        <a:cs typeface="Calibri"/>
                      </a:endParaRPr>
                    </a:p>
                  </a:txBody>
                  <a:tcPr marL="0" marR="0" marT="0" marB="0"/>
                </a:tc>
                <a:tc>
                  <a:txBody>
                    <a:bodyPr/>
                    <a:lstStyle/>
                    <a:p>
                      <a:pPr marL="65405">
                        <a:lnSpc>
                          <a:spcPts val="1215"/>
                        </a:lnSpc>
                      </a:pPr>
                      <a:r>
                        <a:rPr sz="1100" dirty="0">
                          <a:latin typeface="Calibri"/>
                          <a:cs typeface="Calibri"/>
                        </a:rPr>
                        <a:t>governance</a:t>
                      </a:r>
                      <a:r>
                        <a:rPr sz="1100" spc="-20" dirty="0">
                          <a:latin typeface="Calibri"/>
                          <a:cs typeface="Calibri"/>
                        </a:rPr>
                        <a:t> </a:t>
                      </a:r>
                      <a:r>
                        <a:rPr sz="1100" dirty="0">
                          <a:latin typeface="Calibri"/>
                          <a:cs typeface="Calibri"/>
                        </a:rPr>
                        <a:t>structures,</a:t>
                      </a:r>
                      <a:r>
                        <a:rPr sz="1100" spc="-30" dirty="0">
                          <a:latin typeface="Calibri"/>
                          <a:cs typeface="Calibri"/>
                        </a:rPr>
                        <a:t> </a:t>
                      </a:r>
                      <a:r>
                        <a:rPr sz="1100" dirty="0">
                          <a:latin typeface="Calibri"/>
                          <a:cs typeface="Calibri"/>
                        </a:rPr>
                        <a:t>such</a:t>
                      </a:r>
                      <a:r>
                        <a:rPr sz="1100" spc="-55" dirty="0">
                          <a:latin typeface="Calibri"/>
                          <a:cs typeface="Calibri"/>
                        </a:rPr>
                        <a:t> </a:t>
                      </a:r>
                      <a:r>
                        <a:rPr sz="1100" spc="-25" dirty="0">
                          <a:latin typeface="Calibri"/>
                          <a:cs typeface="Calibri"/>
                        </a:rPr>
                        <a:t>as</a:t>
                      </a:r>
                      <a:endParaRPr sz="1100" dirty="0">
                        <a:latin typeface="Calibri"/>
                        <a:cs typeface="Calibri"/>
                      </a:endParaRPr>
                    </a:p>
                  </a:txBody>
                  <a:tcPr marL="0" marR="0" marT="0" marB="0">
                    <a:lnR w="6350">
                      <a:solidFill>
                        <a:srgbClr val="7CCA62"/>
                      </a:solidFill>
                      <a:prstDash val="solid"/>
                    </a:lnR>
                  </a:tcPr>
                </a:tc>
                <a:extLst>
                  <a:ext uri="{0D108BD9-81ED-4DB2-BD59-A6C34878D82A}">
                    <a16:rowId xmlns:a16="http://schemas.microsoft.com/office/drawing/2014/main" val="10008"/>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marL="77470">
                        <a:lnSpc>
                          <a:spcPts val="1210"/>
                        </a:lnSpc>
                      </a:pPr>
                      <a:r>
                        <a:rPr sz="1100" dirty="0">
                          <a:latin typeface="Calibri"/>
                          <a:cs typeface="Calibri"/>
                        </a:rPr>
                        <a:t>protest,</a:t>
                      </a:r>
                      <a:r>
                        <a:rPr sz="1100" spc="-30" dirty="0">
                          <a:latin typeface="Calibri"/>
                          <a:cs typeface="Calibri"/>
                        </a:rPr>
                        <a:t> </a:t>
                      </a:r>
                      <a:r>
                        <a:rPr sz="1100" spc="-10" dirty="0">
                          <a:latin typeface="Calibri"/>
                          <a:cs typeface="Calibri"/>
                        </a:rPr>
                        <a:t>letters,</a:t>
                      </a:r>
                      <a:r>
                        <a:rPr sz="1100" spc="-25" dirty="0">
                          <a:latin typeface="Calibri"/>
                          <a:cs typeface="Calibri"/>
                        </a:rPr>
                        <a:t> </a:t>
                      </a:r>
                      <a:r>
                        <a:rPr sz="1100" spc="-10" dirty="0">
                          <a:latin typeface="Calibri"/>
                          <a:cs typeface="Calibri"/>
                        </a:rPr>
                        <a:t>media,</a:t>
                      </a:r>
                      <a:endParaRPr sz="1100">
                        <a:latin typeface="Calibri"/>
                        <a:cs typeface="Calibri"/>
                      </a:endParaRPr>
                    </a:p>
                  </a:txBody>
                  <a:tcPr marL="0" marR="0" marT="0" marB="0"/>
                </a:tc>
                <a:tc>
                  <a:txBody>
                    <a:bodyPr/>
                    <a:lstStyle/>
                    <a:p>
                      <a:pPr marL="56515">
                        <a:lnSpc>
                          <a:spcPts val="1210"/>
                        </a:lnSpc>
                      </a:pPr>
                      <a:r>
                        <a:rPr sz="1100" dirty="0">
                          <a:latin typeface="Calibri"/>
                          <a:cs typeface="Calibri"/>
                        </a:rPr>
                        <a:t>Reports</a:t>
                      </a:r>
                      <a:r>
                        <a:rPr sz="1100" spc="-35" dirty="0">
                          <a:latin typeface="Calibri"/>
                          <a:cs typeface="Calibri"/>
                        </a:rPr>
                        <a:t> </a:t>
                      </a:r>
                      <a:r>
                        <a:rPr sz="1100" spc="-20" dirty="0">
                          <a:latin typeface="Calibri"/>
                          <a:cs typeface="Calibri"/>
                        </a:rPr>
                        <a:t>from</a:t>
                      </a:r>
                      <a:endParaRPr sz="1100">
                        <a:latin typeface="Calibri"/>
                        <a:cs typeface="Calibri"/>
                      </a:endParaRPr>
                    </a:p>
                  </a:txBody>
                  <a:tcPr marL="0" marR="0" marT="0" marB="0"/>
                </a:tc>
                <a:tc>
                  <a:txBody>
                    <a:bodyPr/>
                    <a:lstStyle/>
                    <a:p>
                      <a:pPr marL="72390">
                        <a:lnSpc>
                          <a:spcPts val="1210"/>
                        </a:lnSpc>
                      </a:pPr>
                      <a:r>
                        <a:rPr sz="1100" dirty="0">
                          <a:latin typeface="Calibri"/>
                          <a:cs typeface="Calibri"/>
                        </a:rPr>
                        <a:t>websites,</a:t>
                      </a:r>
                      <a:r>
                        <a:rPr sz="1100" spc="-35" dirty="0">
                          <a:latin typeface="Calibri"/>
                          <a:cs typeface="Calibri"/>
                        </a:rPr>
                        <a:t> </a:t>
                      </a:r>
                      <a:r>
                        <a:rPr sz="1100" dirty="0">
                          <a:latin typeface="Calibri"/>
                          <a:cs typeface="Calibri"/>
                        </a:rPr>
                        <a:t>open</a:t>
                      </a:r>
                      <a:r>
                        <a:rPr sz="1100" spc="-45" dirty="0">
                          <a:latin typeface="Calibri"/>
                          <a:cs typeface="Calibri"/>
                        </a:rPr>
                        <a:t> </a:t>
                      </a:r>
                      <a:r>
                        <a:rPr sz="1100" spc="-10" dirty="0">
                          <a:latin typeface="Calibri"/>
                          <a:cs typeface="Calibri"/>
                        </a:rPr>
                        <a:t>houses,</a:t>
                      </a:r>
                      <a:endParaRPr sz="1100">
                        <a:latin typeface="Calibri"/>
                        <a:cs typeface="Calibri"/>
                      </a:endParaRPr>
                    </a:p>
                  </a:txBody>
                  <a:tcPr marL="0" marR="0" marT="0" marB="0"/>
                </a:tc>
                <a:tc>
                  <a:txBody>
                    <a:bodyPr/>
                    <a:lstStyle/>
                    <a:p>
                      <a:pPr marL="60960">
                        <a:lnSpc>
                          <a:spcPts val="1210"/>
                        </a:lnSpc>
                      </a:pPr>
                      <a:r>
                        <a:rPr sz="1100" spc="-10" dirty="0">
                          <a:latin typeface="Calibri"/>
                          <a:cs typeface="Calibri"/>
                        </a:rPr>
                        <a:t>meetings,</a:t>
                      </a:r>
                      <a:endParaRPr sz="1100">
                        <a:latin typeface="Calibri"/>
                        <a:cs typeface="Calibri"/>
                      </a:endParaRPr>
                    </a:p>
                  </a:txBody>
                  <a:tcPr marL="0" marR="0" marT="0" marB="0"/>
                </a:tc>
                <a:tc>
                  <a:txBody>
                    <a:bodyPr/>
                    <a:lstStyle/>
                    <a:p>
                      <a:pPr marL="52705">
                        <a:lnSpc>
                          <a:spcPts val="1210"/>
                        </a:lnSpc>
                      </a:pPr>
                      <a:r>
                        <a:rPr sz="1100" dirty="0">
                          <a:latin typeface="Calibri"/>
                          <a:cs typeface="Calibri"/>
                        </a:rPr>
                        <a:t>panels,</a:t>
                      </a:r>
                      <a:r>
                        <a:rPr sz="1100" spc="5" dirty="0">
                          <a:latin typeface="Calibri"/>
                          <a:cs typeface="Calibri"/>
                        </a:rPr>
                        <a:t> </a:t>
                      </a:r>
                      <a:r>
                        <a:rPr sz="1100" spc="-10" dirty="0">
                          <a:latin typeface="Calibri"/>
                          <a:cs typeface="Calibri"/>
                        </a:rPr>
                        <a:t>consensus</a:t>
                      </a:r>
                      <a:endParaRPr sz="1100">
                        <a:latin typeface="Calibri"/>
                        <a:cs typeface="Calibri"/>
                      </a:endParaRPr>
                    </a:p>
                  </a:txBody>
                  <a:tcPr marL="0" marR="0" marT="0" marB="0"/>
                </a:tc>
                <a:tc>
                  <a:txBody>
                    <a:bodyPr/>
                    <a:lstStyle/>
                    <a:p>
                      <a:pPr marL="65405">
                        <a:lnSpc>
                          <a:spcPts val="1210"/>
                        </a:lnSpc>
                      </a:pPr>
                      <a:r>
                        <a:rPr sz="1100" dirty="0">
                          <a:latin typeface="Calibri"/>
                          <a:cs typeface="Calibri"/>
                        </a:rPr>
                        <a:t>through</a:t>
                      </a:r>
                      <a:r>
                        <a:rPr sz="1100" spc="-30" dirty="0">
                          <a:latin typeface="Calibri"/>
                          <a:cs typeface="Calibri"/>
                        </a:rPr>
                        <a:t> </a:t>
                      </a:r>
                      <a:r>
                        <a:rPr sz="1100" dirty="0">
                          <a:latin typeface="Calibri"/>
                          <a:cs typeface="Calibri"/>
                        </a:rPr>
                        <a:t>becoming</a:t>
                      </a:r>
                      <a:r>
                        <a:rPr sz="1100" spc="-40" dirty="0">
                          <a:latin typeface="Calibri"/>
                          <a:cs typeface="Calibri"/>
                        </a:rPr>
                        <a:t> </a:t>
                      </a:r>
                      <a:r>
                        <a:rPr sz="1100" spc="-10" dirty="0">
                          <a:latin typeface="Calibri"/>
                          <a:cs typeface="Calibri"/>
                        </a:rPr>
                        <a:t>shareholders,</a:t>
                      </a:r>
                      <a:endParaRPr sz="1100" dirty="0">
                        <a:latin typeface="Calibri"/>
                        <a:cs typeface="Calibri"/>
                      </a:endParaRPr>
                    </a:p>
                  </a:txBody>
                  <a:tcPr marL="0" marR="0" marT="0" marB="0">
                    <a:lnR w="6350">
                      <a:solidFill>
                        <a:srgbClr val="7CCA62"/>
                      </a:solidFill>
                      <a:prstDash val="solid"/>
                    </a:lnR>
                  </a:tcPr>
                </a:tc>
                <a:extLst>
                  <a:ext uri="{0D108BD9-81ED-4DB2-BD59-A6C34878D82A}">
                    <a16:rowId xmlns:a16="http://schemas.microsoft.com/office/drawing/2014/main" val="10009"/>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marL="77470">
                        <a:lnSpc>
                          <a:spcPts val="1215"/>
                        </a:lnSpc>
                      </a:pPr>
                      <a:r>
                        <a:rPr sz="1100" dirty="0">
                          <a:latin typeface="Calibri"/>
                          <a:cs typeface="Calibri"/>
                        </a:rPr>
                        <a:t>websites,</a:t>
                      </a:r>
                      <a:r>
                        <a:rPr sz="1100" spc="-45" dirty="0">
                          <a:latin typeface="Calibri"/>
                          <a:cs typeface="Calibri"/>
                        </a:rPr>
                        <a:t> </a:t>
                      </a:r>
                      <a:r>
                        <a:rPr sz="1100" dirty="0">
                          <a:latin typeface="Calibri"/>
                          <a:cs typeface="Calibri"/>
                        </a:rPr>
                        <a:t>etc.,</a:t>
                      </a:r>
                      <a:r>
                        <a:rPr sz="1100" spc="-50" dirty="0">
                          <a:latin typeface="Calibri"/>
                          <a:cs typeface="Calibri"/>
                        </a:rPr>
                        <a:t> </a:t>
                      </a:r>
                      <a:r>
                        <a:rPr sz="1100" spc="-25" dirty="0">
                          <a:latin typeface="Calibri"/>
                          <a:cs typeface="Calibri"/>
                        </a:rPr>
                        <a:t>or</a:t>
                      </a:r>
                      <a:endParaRPr sz="1100">
                        <a:latin typeface="Calibri"/>
                        <a:cs typeface="Calibri"/>
                      </a:endParaRPr>
                    </a:p>
                  </a:txBody>
                  <a:tcPr marL="0" marR="0" marT="0" marB="0"/>
                </a:tc>
                <a:tc>
                  <a:txBody>
                    <a:bodyPr/>
                    <a:lstStyle/>
                    <a:p>
                      <a:pPr marL="56515">
                        <a:lnSpc>
                          <a:spcPts val="1215"/>
                        </a:lnSpc>
                      </a:pPr>
                      <a:r>
                        <a:rPr sz="1100" spc="-10" dirty="0">
                          <a:latin typeface="Calibri"/>
                          <a:cs typeface="Calibri"/>
                        </a:rPr>
                        <a:t>other</a:t>
                      </a:r>
                      <a:endParaRPr sz="1100">
                        <a:latin typeface="Calibri"/>
                        <a:cs typeface="Calibri"/>
                      </a:endParaRPr>
                    </a:p>
                  </a:txBody>
                  <a:tcPr marL="0" marR="0" marT="0" marB="0"/>
                </a:tc>
                <a:tc>
                  <a:txBody>
                    <a:bodyPr/>
                    <a:lstStyle/>
                    <a:p>
                      <a:pPr marL="72390">
                        <a:lnSpc>
                          <a:spcPts val="1215"/>
                        </a:lnSpc>
                      </a:pPr>
                      <a:r>
                        <a:rPr sz="1100" dirty="0">
                          <a:latin typeface="Calibri"/>
                          <a:cs typeface="Calibri"/>
                        </a:rPr>
                        <a:t>displays,</a:t>
                      </a:r>
                      <a:r>
                        <a:rPr sz="1100" spc="-20" dirty="0">
                          <a:latin typeface="Calibri"/>
                          <a:cs typeface="Calibri"/>
                        </a:rPr>
                        <a:t> </a:t>
                      </a:r>
                      <a:r>
                        <a:rPr sz="1100" spc="-10" dirty="0">
                          <a:latin typeface="Calibri"/>
                          <a:cs typeface="Calibri"/>
                        </a:rPr>
                        <a:t>press</a:t>
                      </a:r>
                      <a:endParaRPr sz="1100">
                        <a:latin typeface="Calibri"/>
                        <a:cs typeface="Calibri"/>
                      </a:endParaRPr>
                    </a:p>
                  </a:txBody>
                  <a:tcPr marL="0" marR="0" marT="0" marB="0"/>
                </a:tc>
                <a:tc>
                  <a:txBody>
                    <a:bodyPr/>
                    <a:lstStyle/>
                    <a:p>
                      <a:pPr marL="60960">
                        <a:lnSpc>
                          <a:spcPts val="1215"/>
                        </a:lnSpc>
                      </a:pPr>
                      <a:r>
                        <a:rPr sz="1100" dirty="0">
                          <a:latin typeface="Calibri"/>
                          <a:cs typeface="Calibri"/>
                        </a:rPr>
                        <a:t>workshops,</a:t>
                      </a:r>
                      <a:r>
                        <a:rPr sz="1100" spc="-55" dirty="0">
                          <a:latin typeface="Calibri"/>
                          <a:cs typeface="Calibri"/>
                        </a:rPr>
                        <a:t> </a:t>
                      </a:r>
                      <a:r>
                        <a:rPr sz="1100" spc="-10" dirty="0">
                          <a:latin typeface="Calibri"/>
                          <a:cs typeface="Calibri"/>
                        </a:rPr>
                        <a:t>public</a:t>
                      </a:r>
                      <a:endParaRPr sz="1100">
                        <a:latin typeface="Calibri"/>
                        <a:cs typeface="Calibri"/>
                      </a:endParaRPr>
                    </a:p>
                  </a:txBody>
                  <a:tcPr marL="0" marR="0" marT="0" marB="0"/>
                </a:tc>
                <a:tc>
                  <a:txBody>
                    <a:bodyPr/>
                    <a:lstStyle/>
                    <a:p>
                      <a:pPr marL="52705">
                        <a:lnSpc>
                          <a:spcPts val="1215"/>
                        </a:lnSpc>
                      </a:pPr>
                      <a:r>
                        <a:rPr sz="1100" spc="-10" dirty="0">
                          <a:latin typeface="Calibri"/>
                          <a:cs typeface="Calibri"/>
                        </a:rPr>
                        <a:t>building</a:t>
                      </a:r>
                      <a:endParaRPr sz="1100">
                        <a:latin typeface="Calibri"/>
                        <a:cs typeface="Calibri"/>
                      </a:endParaRPr>
                    </a:p>
                  </a:txBody>
                  <a:tcPr marL="0" marR="0" marT="0" marB="0"/>
                </a:tc>
                <a:tc>
                  <a:txBody>
                    <a:bodyPr/>
                    <a:lstStyle/>
                    <a:p>
                      <a:pPr marL="65405">
                        <a:lnSpc>
                          <a:spcPts val="1215"/>
                        </a:lnSpc>
                      </a:pPr>
                      <a:r>
                        <a:rPr sz="1100" dirty="0">
                          <a:latin typeface="Calibri"/>
                          <a:cs typeface="Calibri"/>
                        </a:rPr>
                        <a:t>members</a:t>
                      </a:r>
                      <a:r>
                        <a:rPr sz="1100" spc="-45" dirty="0">
                          <a:latin typeface="Calibri"/>
                          <a:cs typeface="Calibri"/>
                        </a:rPr>
                        <a:t> </a:t>
                      </a:r>
                      <a:r>
                        <a:rPr sz="1100" dirty="0">
                          <a:latin typeface="Calibri"/>
                          <a:cs typeface="Calibri"/>
                        </a:rPr>
                        <a:t>of</a:t>
                      </a:r>
                      <a:r>
                        <a:rPr sz="1100" spc="-45" dirty="0">
                          <a:latin typeface="Calibri"/>
                          <a:cs typeface="Calibri"/>
                        </a:rPr>
                        <a:t> </a:t>
                      </a:r>
                      <a:r>
                        <a:rPr sz="1100" dirty="0">
                          <a:latin typeface="Calibri"/>
                          <a:cs typeface="Calibri"/>
                        </a:rPr>
                        <a:t>committees</a:t>
                      </a:r>
                      <a:r>
                        <a:rPr sz="1100" spc="-25" dirty="0">
                          <a:latin typeface="Calibri"/>
                          <a:cs typeface="Calibri"/>
                        </a:rPr>
                        <a:t> </a:t>
                      </a:r>
                      <a:r>
                        <a:rPr sz="1100" spc="-10" dirty="0">
                          <a:latin typeface="Calibri"/>
                          <a:cs typeface="Calibri"/>
                        </a:rPr>
                        <a:t>(e.g.</a:t>
                      </a:r>
                      <a:endParaRPr sz="1100" dirty="0">
                        <a:latin typeface="Calibri"/>
                        <a:cs typeface="Calibri"/>
                      </a:endParaRPr>
                    </a:p>
                  </a:txBody>
                  <a:tcPr marL="0" marR="0" marT="0" marB="0">
                    <a:lnR w="6350">
                      <a:solidFill>
                        <a:srgbClr val="7CCA62"/>
                      </a:solidFill>
                      <a:prstDash val="solid"/>
                    </a:lnR>
                  </a:tcPr>
                </a:tc>
                <a:extLst>
                  <a:ext uri="{0D108BD9-81ED-4DB2-BD59-A6C34878D82A}">
                    <a16:rowId xmlns:a16="http://schemas.microsoft.com/office/drawing/2014/main" val="10010"/>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marL="77470">
                        <a:lnSpc>
                          <a:spcPts val="1210"/>
                        </a:lnSpc>
                      </a:pPr>
                      <a:r>
                        <a:rPr sz="1100" dirty="0">
                          <a:latin typeface="Calibri"/>
                          <a:cs typeface="Calibri"/>
                        </a:rPr>
                        <a:t>pressure</a:t>
                      </a:r>
                      <a:r>
                        <a:rPr sz="1100" spc="-25" dirty="0">
                          <a:latin typeface="Calibri"/>
                          <a:cs typeface="Calibri"/>
                        </a:rPr>
                        <a:t> </a:t>
                      </a:r>
                      <a:r>
                        <a:rPr sz="1100" dirty="0">
                          <a:latin typeface="Calibri"/>
                          <a:cs typeface="Calibri"/>
                        </a:rPr>
                        <a:t>on</a:t>
                      </a:r>
                      <a:r>
                        <a:rPr sz="1100" spc="-35" dirty="0">
                          <a:latin typeface="Calibri"/>
                          <a:cs typeface="Calibri"/>
                        </a:rPr>
                        <a:t> </a:t>
                      </a:r>
                      <a:r>
                        <a:rPr sz="1100" spc="-10" dirty="0">
                          <a:latin typeface="Calibri"/>
                          <a:cs typeface="Calibri"/>
                        </a:rPr>
                        <a:t>regulatory</a:t>
                      </a:r>
                      <a:endParaRPr sz="1100">
                        <a:latin typeface="Calibri"/>
                        <a:cs typeface="Calibri"/>
                      </a:endParaRPr>
                    </a:p>
                  </a:txBody>
                  <a:tcPr marL="0" marR="0" marT="0" marB="0"/>
                </a:tc>
                <a:tc>
                  <a:txBody>
                    <a:bodyPr/>
                    <a:lstStyle/>
                    <a:p>
                      <a:pPr marL="56515">
                        <a:lnSpc>
                          <a:spcPts val="1210"/>
                        </a:lnSpc>
                      </a:pPr>
                      <a:r>
                        <a:rPr sz="1100" spc="-10" dirty="0">
                          <a:latin typeface="Calibri"/>
                          <a:cs typeface="Calibri"/>
                        </a:rPr>
                        <a:t>stakeholders</a:t>
                      </a:r>
                      <a:r>
                        <a:rPr sz="1100" spc="20" dirty="0">
                          <a:latin typeface="Calibri"/>
                          <a:cs typeface="Calibri"/>
                        </a:rPr>
                        <a:t> </a:t>
                      </a:r>
                      <a:r>
                        <a:rPr sz="1100" spc="-25" dirty="0">
                          <a:latin typeface="Calibri"/>
                          <a:cs typeface="Calibri"/>
                        </a:rPr>
                        <a:t>or</a:t>
                      </a:r>
                      <a:endParaRPr sz="1100">
                        <a:latin typeface="Calibri"/>
                        <a:cs typeface="Calibri"/>
                      </a:endParaRPr>
                    </a:p>
                  </a:txBody>
                  <a:tcPr marL="0" marR="0" marT="0" marB="0"/>
                </a:tc>
                <a:tc>
                  <a:txBody>
                    <a:bodyPr/>
                    <a:lstStyle/>
                    <a:p>
                      <a:pPr marL="72390">
                        <a:lnSpc>
                          <a:spcPts val="1210"/>
                        </a:lnSpc>
                      </a:pPr>
                      <a:r>
                        <a:rPr sz="1100" dirty="0">
                          <a:latin typeface="Calibri"/>
                          <a:cs typeface="Calibri"/>
                        </a:rPr>
                        <a:t>releases,</a:t>
                      </a:r>
                      <a:r>
                        <a:rPr sz="1100" spc="-30" dirty="0">
                          <a:latin typeface="Calibri"/>
                          <a:cs typeface="Calibri"/>
                        </a:rPr>
                        <a:t> </a:t>
                      </a:r>
                      <a:r>
                        <a:rPr sz="1100" spc="-10" dirty="0">
                          <a:latin typeface="Calibri"/>
                          <a:cs typeface="Calibri"/>
                        </a:rPr>
                        <a:t>press</a:t>
                      </a:r>
                      <a:endParaRPr sz="1100">
                        <a:latin typeface="Calibri"/>
                        <a:cs typeface="Calibri"/>
                      </a:endParaRPr>
                    </a:p>
                  </a:txBody>
                  <a:tcPr marL="0" marR="0" marT="0" marB="0"/>
                </a:tc>
                <a:tc>
                  <a:txBody>
                    <a:bodyPr/>
                    <a:lstStyle/>
                    <a:p>
                      <a:pPr marL="60960">
                        <a:lnSpc>
                          <a:spcPts val="1210"/>
                        </a:lnSpc>
                      </a:pPr>
                      <a:r>
                        <a:rPr sz="1100" dirty="0">
                          <a:latin typeface="Calibri"/>
                          <a:cs typeface="Calibri"/>
                        </a:rPr>
                        <a:t>meetings,</a:t>
                      </a:r>
                      <a:r>
                        <a:rPr sz="1100" spc="-15" dirty="0">
                          <a:latin typeface="Calibri"/>
                          <a:cs typeface="Calibri"/>
                        </a:rPr>
                        <a:t> </a:t>
                      </a:r>
                      <a:r>
                        <a:rPr sz="1100" spc="-10" dirty="0">
                          <a:latin typeface="Calibri"/>
                          <a:cs typeface="Calibri"/>
                        </a:rPr>
                        <a:t>advisory</a:t>
                      </a:r>
                      <a:endParaRPr sz="1100">
                        <a:latin typeface="Calibri"/>
                        <a:cs typeface="Calibri"/>
                      </a:endParaRPr>
                    </a:p>
                  </a:txBody>
                  <a:tcPr marL="0" marR="0" marT="0" marB="0"/>
                </a:tc>
                <a:tc>
                  <a:txBody>
                    <a:bodyPr/>
                    <a:lstStyle/>
                    <a:p>
                      <a:pPr marL="52705">
                        <a:lnSpc>
                          <a:spcPts val="1210"/>
                        </a:lnSpc>
                      </a:pPr>
                      <a:r>
                        <a:rPr sz="1100" dirty="0">
                          <a:latin typeface="Calibri"/>
                          <a:cs typeface="Calibri"/>
                        </a:rPr>
                        <a:t>processes,</a:t>
                      </a:r>
                      <a:r>
                        <a:rPr sz="1100" spc="-50" dirty="0">
                          <a:latin typeface="Calibri"/>
                          <a:cs typeface="Calibri"/>
                        </a:rPr>
                        <a:t> </a:t>
                      </a:r>
                      <a:r>
                        <a:rPr sz="1100" spc="-20" dirty="0">
                          <a:latin typeface="Calibri"/>
                          <a:cs typeface="Calibri"/>
                        </a:rPr>
                        <a:t>joint</a:t>
                      </a:r>
                      <a:endParaRPr sz="1100">
                        <a:latin typeface="Calibri"/>
                        <a:cs typeface="Calibri"/>
                      </a:endParaRPr>
                    </a:p>
                  </a:txBody>
                  <a:tcPr marL="0" marR="0" marT="0" marB="0"/>
                </a:tc>
                <a:tc>
                  <a:txBody>
                    <a:bodyPr/>
                    <a:lstStyle/>
                    <a:p>
                      <a:pPr marL="65405">
                        <a:lnSpc>
                          <a:spcPts val="1210"/>
                        </a:lnSpc>
                      </a:pPr>
                      <a:r>
                        <a:rPr sz="1100" dirty="0">
                          <a:latin typeface="Calibri"/>
                          <a:cs typeface="Calibri"/>
                        </a:rPr>
                        <a:t>Grievance</a:t>
                      </a:r>
                      <a:r>
                        <a:rPr sz="1100" spc="-45" dirty="0">
                          <a:latin typeface="Calibri"/>
                          <a:cs typeface="Calibri"/>
                        </a:rPr>
                        <a:t> </a:t>
                      </a:r>
                      <a:r>
                        <a:rPr sz="1100" dirty="0">
                          <a:latin typeface="Calibri"/>
                          <a:cs typeface="Calibri"/>
                        </a:rPr>
                        <a:t>Redress</a:t>
                      </a:r>
                      <a:r>
                        <a:rPr sz="1100" spc="-35" dirty="0">
                          <a:latin typeface="Calibri"/>
                          <a:cs typeface="Calibri"/>
                        </a:rPr>
                        <a:t> </a:t>
                      </a:r>
                      <a:r>
                        <a:rPr sz="1100" spc="-10" dirty="0">
                          <a:latin typeface="Calibri"/>
                          <a:cs typeface="Calibri"/>
                        </a:rPr>
                        <a:t>Committees,</a:t>
                      </a:r>
                      <a:endParaRPr sz="1100" dirty="0">
                        <a:latin typeface="Calibri"/>
                        <a:cs typeface="Calibri"/>
                      </a:endParaRPr>
                    </a:p>
                  </a:txBody>
                  <a:tcPr marL="0" marR="0" marT="0" marB="0">
                    <a:lnR w="6350">
                      <a:solidFill>
                        <a:srgbClr val="7CCA62"/>
                      </a:solidFill>
                      <a:prstDash val="solid"/>
                    </a:lnR>
                  </a:tcPr>
                </a:tc>
                <a:extLst>
                  <a:ext uri="{0D108BD9-81ED-4DB2-BD59-A6C34878D82A}">
                    <a16:rowId xmlns:a16="http://schemas.microsoft.com/office/drawing/2014/main" val="10011"/>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marL="77470">
                        <a:lnSpc>
                          <a:spcPts val="1215"/>
                        </a:lnSpc>
                      </a:pPr>
                      <a:r>
                        <a:rPr sz="1100" dirty="0">
                          <a:latin typeface="Calibri"/>
                          <a:cs typeface="Calibri"/>
                        </a:rPr>
                        <a:t>bodies and</a:t>
                      </a:r>
                      <a:r>
                        <a:rPr sz="1100" spc="-10" dirty="0">
                          <a:latin typeface="Calibri"/>
                          <a:cs typeface="Calibri"/>
                        </a:rPr>
                        <a:t> </a:t>
                      </a:r>
                      <a:r>
                        <a:rPr sz="1100" spc="-20" dirty="0">
                          <a:latin typeface="Calibri"/>
                          <a:cs typeface="Calibri"/>
                        </a:rPr>
                        <a:t>other</a:t>
                      </a:r>
                      <a:endParaRPr sz="1100">
                        <a:latin typeface="Calibri"/>
                        <a:cs typeface="Calibri"/>
                      </a:endParaRPr>
                    </a:p>
                  </a:txBody>
                  <a:tcPr marL="0" marR="0" marT="0" marB="0"/>
                </a:tc>
                <a:tc>
                  <a:txBody>
                    <a:bodyPr/>
                    <a:lstStyle/>
                    <a:p>
                      <a:pPr marL="56515">
                        <a:lnSpc>
                          <a:spcPts val="1215"/>
                        </a:lnSpc>
                      </a:pPr>
                      <a:r>
                        <a:rPr sz="1100" spc="-10" dirty="0">
                          <a:latin typeface="Calibri"/>
                          <a:cs typeface="Calibri"/>
                        </a:rPr>
                        <a:t>interviews.</a:t>
                      </a:r>
                      <a:endParaRPr sz="1100">
                        <a:latin typeface="Calibri"/>
                        <a:cs typeface="Calibri"/>
                      </a:endParaRPr>
                    </a:p>
                  </a:txBody>
                  <a:tcPr marL="0" marR="0" marT="0" marB="0"/>
                </a:tc>
                <a:tc>
                  <a:txBody>
                    <a:bodyPr/>
                    <a:lstStyle/>
                    <a:p>
                      <a:pPr marL="72390">
                        <a:lnSpc>
                          <a:spcPts val="1215"/>
                        </a:lnSpc>
                      </a:pPr>
                      <a:r>
                        <a:rPr sz="1100" spc="-10" dirty="0">
                          <a:latin typeface="Calibri"/>
                          <a:cs typeface="Calibri"/>
                        </a:rPr>
                        <a:t>conferences,</a:t>
                      </a:r>
                      <a:endParaRPr sz="1100">
                        <a:latin typeface="Calibri"/>
                        <a:cs typeface="Calibri"/>
                      </a:endParaRPr>
                    </a:p>
                  </a:txBody>
                  <a:tcPr marL="0" marR="0" marT="0" marB="0"/>
                </a:tc>
                <a:tc>
                  <a:txBody>
                    <a:bodyPr/>
                    <a:lstStyle/>
                    <a:p>
                      <a:pPr marL="60960">
                        <a:lnSpc>
                          <a:spcPts val="1215"/>
                        </a:lnSpc>
                      </a:pPr>
                      <a:r>
                        <a:rPr sz="1100" dirty="0">
                          <a:latin typeface="Calibri"/>
                          <a:cs typeface="Calibri"/>
                        </a:rPr>
                        <a:t>forums,</a:t>
                      </a:r>
                      <a:r>
                        <a:rPr sz="1100" spc="-50" dirty="0">
                          <a:latin typeface="Calibri"/>
                          <a:cs typeface="Calibri"/>
                        </a:rPr>
                        <a:t> </a:t>
                      </a:r>
                      <a:r>
                        <a:rPr sz="1100" spc="-10" dirty="0">
                          <a:latin typeface="Calibri"/>
                          <a:cs typeface="Calibri"/>
                        </a:rPr>
                        <a:t>online</a:t>
                      </a:r>
                      <a:endParaRPr sz="1100">
                        <a:latin typeface="Calibri"/>
                        <a:cs typeface="Calibri"/>
                      </a:endParaRPr>
                    </a:p>
                  </a:txBody>
                  <a:tcPr marL="0" marR="0" marT="0" marB="0"/>
                </a:tc>
                <a:tc>
                  <a:txBody>
                    <a:bodyPr/>
                    <a:lstStyle/>
                    <a:p>
                      <a:pPr marL="52705">
                        <a:lnSpc>
                          <a:spcPts val="1215"/>
                        </a:lnSpc>
                      </a:pPr>
                      <a:r>
                        <a:rPr sz="1100" spc="-10" dirty="0">
                          <a:latin typeface="Calibri"/>
                          <a:cs typeface="Calibri"/>
                        </a:rPr>
                        <a:t>projects,</a:t>
                      </a:r>
                      <a:endParaRPr sz="1100">
                        <a:latin typeface="Calibri"/>
                        <a:cs typeface="Calibri"/>
                      </a:endParaRPr>
                    </a:p>
                  </a:txBody>
                  <a:tcPr marL="0" marR="0" marT="0" marB="0"/>
                </a:tc>
                <a:tc>
                  <a:txBody>
                    <a:bodyPr/>
                    <a:lstStyle/>
                    <a:p>
                      <a:pPr marL="65405">
                        <a:lnSpc>
                          <a:spcPts val="1215"/>
                        </a:lnSpc>
                      </a:pPr>
                      <a:r>
                        <a:rPr sz="1100" dirty="0">
                          <a:latin typeface="Calibri"/>
                          <a:cs typeface="Calibri"/>
                        </a:rPr>
                        <a:t>Community</a:t>
                      </a:r>
                      <a:r>
                        <a:rPr sz="1100" spc="-45" dirty="0">
                          <a:latin typeface="Calibri"/>
                          <a:cs typeface="Calibri"/>
                        </a:rPr>
                        <a:t> </a:t>
                      </a:r>
                      <a:r>
                        <a:rPr sz="1100" dirty="0">
                          <a:latin typeface="Calibri"/>
                          <a:cs typeface="Calibri"/>
                        </a:rPr>
                        <a:t>Development</a:t>
                      </a:r>
                      <a:r>
                        <a:rPr sz="1100" spc="-35" dirty="0">
                          <a:latin typeface="Calibri"/>
                          <a:cs typeface="Calibri"/>
                        </a:rPr>
                        <a:t> </a:t>
                      </a:r>
                      <a:r>
                        <a:rPr sz="1100" spc="-10" dirty="0">
                          <a:latin typeface="Calibri"/>
                          <a:cs typeface="Calibri"/>
                        </a:rPr>
                        <a:t>groups),</a:t>
                      </a:r>
                      <a:endParaRPr sz="1100" dirty="0">
                        <a:latin typeface="Calibri"/>
                        <a:cs typeface="Calibri"/>
                      </a:endParaRPr>
                    </a:p>
                  </a:txBody>
                  <a:tcPr marL="0" marR="0" marT="0" marB="0">
                    <a:lnR w="6350">
                      <a:solidFill>
                        <a:srgbClr val="7CCA62"/>
                      </a:solidFill>
                      <a:prstDash val="solid"/>
                    </a:lnR>
                  </a:tcPr>
                </a:tc>
                <a:extLst>
                  <a:ext uri="{0D108BD9-81ED-4DB2-BD59-A6C34878D82A}">
                    <a16:rowId xmlns:a16="http://schemas.microsoft.com/office/drawing/2014/main" val="10012"/>
                  </a:ext>
                </a:extLst>
              </a:tr>
              <a:tr h="155201">
                <a:tc>
                  <a:txBody>
                    <a:bodyPr/>
                    <a:lstStyle/>
                    <a:p>
                      <a:pPr>
                        <a:lnSpc>
                          <a:spcPct val="100000"/>
                        </a:lnSpc>
                      </a:pPr>
                      <a:endParaRPr sz="1000">
                        <a:latin typeface="Times New Roman"/>
                        <a:cs typeface="Times New Roman"/>
                      </a:endParaRPr>
                    </a:p>
                  </a:txBody>
                  <a:tcPr marL="0" marR="0" marT="0" marB="0">
                    <a:lnL w="6350">
                      <a:solidFill>
                        <a:srgbClr val="7CCA62"/>
                      </a:solidFill>
                      <a:prstDash val="solid"/>
                    </a:lnL>
                  </a:tcPr>
                </a:tc>
                <a:tc>
                  <a:txBody>
                    <a:bodyPr/>
                    <a:lstStyle/>
                    <a:p>
                      <a:pPr marL="77470">
                        <a:lnSpc>
                          <a:spcPts val="1210"/>
                        </a:lnSpc>
                      </a:pPr>
                      <a:r>
                        <a:rPr sz="1100" dirty="0">
                          <a:latin typeface="Calibri"/>
                          <a:cs typeface="Calibri"/>
                        </a:rPr>
                        <a:t>advocacy</a:t>
                      </a:r>
                      <a:r>
                        <a:rPr sz="1100" spc="-60" dirty="0">
                          <a:latin typeface="Calibri"/>
                          <a:cs typeface="Calibri"/>
                        </a:rPr>
                        <a:t> </a:t>
                      </a:r>
                      <a:r>
                        <a:rPr sz="1100" spc="-10" dirty="0">
                          <a:latin typeface="Calibri"/>
                          <a:cs typeface="Calibri"/>
                        </a:rPr>
                        <a:t>efforts.</a:t>
                      </a:r>
                      <a:endParaRPr sz="1100">
                        <a:latin typeface="Calibri"/>
                        <a:cs typeface="Calibri"/>
                      </a:endParaRPr>
                    </a:p>
                  </a:txBody>
                  <a:tcPr marL="0" marR="0" marT="0" marB="0"/>
                </a:tc>
                <a:tc>
                  <a:txBody>
                    <a:bodyPr/>
                    <a:lstStyle/>
                    <a:p>
                      <a:pPr>
                        <a:lnSpc>
                          <a:spcPct val="100000"/>
                        </a:lnSpc>
                      </a:pPr>
                      <a:endParaRPr sz="1050">
                        <a:latin typeface="Times New Roman"/>
                        <a:cs typeface="Times New Roman"/>
                      </a:endParaRPr>
                    </a:p>
                  </a:txBody>
                  <a:tcPr marL="0" marR="0" marT="0" marB="0"/>
                </a:tc>
                <a:tc>
                  <a:txBody>
                    <a:bodyPr/>
                    <a:lstStyle/>
                    <a:p>
                      <a:pPr marL="72390">
                        <a:lnSpc>
                          <a:spcPts val="1210"/>
                        </a:lnSpc>
                      </a:pPr>
                      <a:r>
                        <a:rPr sz="1100" spc="-10" dirty="0">
                          <a:latin typeface="Calibri"/>
                          <a:cs typeface="Calibri"/>
                        </a:rPr>
                        <a:t>advertising.</a:t>
                      </a:r>
                      <a:endParaRPr sz="1100">
                        <a:latin typeface="Calibri"/>
                        <a:cs typeface="Calibri"/>
                      </a:endParaRPr>
                    </a:p>
                  </a:txBody>
                  <a:tcPr marL="0" marR="0" marT="0" marB="0"/>
                </a:tc>
                <a:tc>
                  <a:txBody>
                    <a:bodyPr/>
                    <a:lstStyle/>
                    <a:p>
                      <a:pPr marL="60960">
                        <a:lnSpc>
                          <a:spcPts val="1210"/>
                        </a:lnSpc>
                      </a:pPr>
                      <a:r>
                        <a:rPr sz="1100" dirty="0">
                          <a:latin typeface="Calibri"/>
                          <a:cs typeface="Calibri"/>
                        </a:rPr>
                        <a:t>feedback</a:t>
                      </a:r>
                      <a:r>
                        <a:rPr sz="1100" spc="-50" dirty="0">
                          <a:latin typeface="Calibri"/>
                          <a:cs typeface="Calibri"/>
                        </a:rPr>
                        <a:t> </a:t>
                      </a:r>
                      <a:r>
                        <a:rPr sz="1100" spc="-25" dirty="0">
                          <a:latin typeface="Calibri"/>
                          <a:cs typeface="Calibri"/>
                        </a:rPr>
                        <a:t>and</a:t>
                      </a:r>
                      <a:endParaRPr sz="1100">
                        <a:latin typeface="Calibri"/>
                        <a:cs typeface="Calibri"/>
                      </a:endParaRPr>
                    </a:p>
                  </a:txBody>
                  <a:tcPr marL="0" marR="0" marT="0" marB="0"/>
                </a:tc>
                <a:tc>
                  <a:txBody>
                    <a:bodyPr/>
                    <a:lstStyle/>
                    <a:p>
                      <a:pPr marL="52705">
                        <a:lnSpc>
                          <a:spcPts val="1210"/>
                        </a:lnSpc>
                      </a:pPr>
                      <a:r>
                        <a:rPr sz="1100" spc="-10" dirty="0">
                          <a:latin typeface="Calibri"/>
                          <a:cs typeface="Calibri"/>
                        </a:rPr>
                        <a:t>partnerships.</a:t>
                      </a:r>
                      <a:endParaRPr sz="1100">
                        <a:latin typeface="Calibri"/>
                        <a:cs typeface="Calibri"/>
                      </a:endParaRPr>
                    </a:p>
                  </a:txBody>
                  <a:tcPr marL="0" marR="0" marT="0" marB="0"/>
                </a:tc>
                <a:tc>
                  <a:txBody>
                    <a:bodyPr/>
                    <a:lstStyle/>
                    <a:p>
                      <a:pPr marL="65405">
                        <a:lnSpc>
                          <a:spcPts val="1210"/>
                        </a:lnSpc>
                      </a:pPr>
                      <a:r>
                        <a:rPr sz="1100" dirty="0">
                          <a:latin typeface="Calibri"/>
                          <a:cs typeface="Calibri"/>
                        </a:rPr>
                        <a:t>taking</a:t>
                      </a:r>
                      <a:r>
                        <a:rPr sz="1100" spc="-20" dirty="0">
                          <a:latin typeface="Calibri"/>
                          <a:cs typeface="Calibri"/>
                        </a:rPr>
                        <a:t> </a:t>
                      </a:r>
                      <a:r>
                        <a:rPr sz="1100" dirty="0">
                          <a:latin typeface="Calibri"/>
                          <a:cs typeface="Calibri"/>
                        </a:rPr>
                        <a:t>over</a:t>
                      </a:r>
                      <a:r>
                        <a:rPr sz="1100" spc="-45" dirty="0">
                          <a:latin typeface="Calibri"/>
                          <a:cs typeface="Calibri"/>
                        </a:rPr>
                        <a:t> </a:t>
                      </a:r>
                      <a:r>
                        <a:rPr sz="1100" dirty="0">
                          <a:latin typeface="Calibri"/>
                          <a:cs typeface="Calibri"/>
                        </a:rPr>
                        <a:t>responsibility</a:t>
                      </a:r>
                      <a:r>
                        <a:rPr sz="1100" spc="-5" dirty="0">
                          <a:latin typeface="Calibri"/>
                          <a:cs typeface="Calibri"/>
                        </a:rPr>
                        <a:t> </a:t>
                      </a:r>
                      <a:r>
                        <a:rPr sz="1100" spc="-25" dirty="0">
                          <a:latin typeface="Calibri"/>
                          <a:cs typeface="Calibri"/>
                        </a:rPr>
                        <a:t>for</a:t>
                      </a:r>
                      <a:endParaRPr sz="1100" dirty="0">
                        <a:latin typeface="Calibri"/>
                        <a:cs typeface="Calibri"/>
                      </a:endParaRPr>
                    </a:p>
                  </a:txBody>
                  <a:tcPr marL="0" marR="0" marT="0" marB="0">
                    <a:lnR w="6350">
                      <a:solidFill>
                        <a:srgbClr val="7CCA62"/>
                      </a:solidFill>
                      <a:prstDash val="solid"/>
                    </a:lnR>
                  </a:tcPr>
                </a:tc>
                <a:extLst>
                  <a:ext uri="{0D108BD9-81ED-4DB2-BD59-A6C34878D82A}">
                    <a16:rowId xmlns:a16="http://schemas.microsoft.com/office/drawing/2014/main" val="10013"/>
                  </a:ext>
                </a:extLst>
              </a:tr>
              <a:tr h="168088">
                <a:tc>
                  <a:txBody>
                    <a:bodyPr/>
                    <a:lstStyle/>
                    <a:p>
                      <a:pPr>
                        <a:lnSpc>
                          <a:spcPct val="100000"/>
                        </a:lnSpc>
                      </a:pPr>
                      <a:endParaRPr sz="1050">
                        <a:latin typeface="Times New Roman"/>
                        <a:cs typeface="Times New Roman"/>
                      </a:endParaRPr>
                    </a:p>
                  </a:txBody>
                  <a:tcPr marL="0" marR="0" marT="0" marB="0">
                    <a:lnL w="6350">
                      <a:solidFill>
                        <a:srgbClr val="7CCA62"/>
                      </a:solidFill>
                      <a:prstDash val="solid"/>
                    </a:lnL>
                    <a:lnB w="6350">
                      <a:solidFill>
                        <a:srgbClr val="7CCA62"/>
                      </a:solidFill>
                      <a:prstDash val="solid"/>
                    </a:lnB>
                  </a:tcPr>
                </a:tc>
                <a:tc>
                  <a:txBody>
                    <a:bodyPr/>
                    <a:lstStyle/>
                    <a:p>
                      <a:pPr>
                        <a:lnSpc>
                          <a:spcPct val="100000"/>
                        </a:lnSpc>
                      </a:pPr>
                      <a:endParaRPr sz="1100">
                        <a:latin typeface="Times New Roman"/>
                        <a:cs typeface="Times New Roman"/>
                      </a:endParaRPr>
                    </a:p>
                  </a:txBody>
                  <a:tcPr marL="0" marR="0" marT="0" marB="0">
                    <a:lnB w="6350">
                      <a:solidFill>
                        <a:srgbClr val="7CCA62"/>
                      </a:solidFill>
                      <a:prstDash val="solid"/>
                    </a:lnB>
                  </a:tcPr>
                </a:tc>
                <a:tc>
                  <a:txBody>
                    <a:bodyPr/>
                    <a:lstStyle/>
                    <a:p>
                      <a:pPr>
                        <a:lnSpc>
                          <a:spcPct val="100000"/>
                        </a:lnSpc>
                      </a:pPr>
                      <a:endParaRPr sz="1100">
                        <a:latin typeface="Times New Roman"/>
                        <a:cs typeface="Times New Roman"/>
                      </a:endParaRPr>
                    </a:p>
                  </a:txBody>
                  <a:tcPr marL="0" marR="0" marT="0" marB="0">
                    <a:lnB w="6350">
                      <a:solidFill>
                        <a:srgbClr val="7CCA62"/>
                      </a:solidFill>
                      <a:prstDash val="solid"/>
                    </a:lnB>
                  </a:tcPr>
                </a:tc>
                <a:tc>
                  <a:txBody>
                    <a:bodyPr/>
                    <a:lstStyle/>
                    <a:p>
                      <a:pPr>
                        <a:lnSpc>
                          <a:spcPct val="100000"/>
                        </a:lnSpc>
                      </a:pPr>
                      <a:endParaRPr sz="1100">
                        <a:latin typeface="Times New Roman"/>
                        <a:cs typeface="Times New Roman"/>
                      </a:endParaRPr>
                    </a:p>
                  </a:txBody>
                  <a:tcPr marL="0" marR="0" marT="0" marB="0">
                    <a:lnB w="6350">
                      <a:solidFill>
                        <a:srgbClr val="7CCA62"/>
                      </a:solidFill>
                      <a:prstDash val="solid"/>
                    </a:lnB>
                  </a:tcPr>
                </a:tc>
                <a:tc>
                  <a:txBody>
                    <a:bodyPr/>
                    <a:lstStyle/>
                    <a:p>
                      <a:pPr marL="60960">
                        <a:lnSpc>
                          <a:spcPts val="1215"/>
                        </a:lnSpc>
                      </a:pPr>
                      <a:r>
                        <a:rPr sz="1100" spc="-10" dirty="0">
                          <a:latin typeface="Calibri"/>
                          <a:cs typeface="Calibri"/>
                        </a:rPr>
                        <a:t>discussion.</a:t>
                      </a:r>
                      <a:endParaRPr sz="1100">
                        <a:latin typeface="Calibri"/>
                        <a:cs typeface="Calibri"/>
                      </a:endParaRPr>
                    </a:p>
                  </a:txBody>
                  <a:tcPr marL="0" marR="0" marT="0" marB="0">
                    <a:lnB w="6350">
                      <a:solidFill>
                        <a:srgbClr val="7CCA62"/>
                      </a:solidFill>
                      <a:prstDash val="solid"/>
                    </a:lnB>
                  </a:tcPr>
                </a:tc>
                <a:tc>
                  <a:txBody>
                    <a:bodyPr/>
                    <a:lstStyle/>
                    <a:p>
                      <a:pPr>
                        <a:lnSpc>
                          <a:spcPct val="100000"/>
                        </a:lnSpc>
                      </a:pPr>
                      <a:endParaRPr sz="1100">
                        <a:latin typeface="Times New Roman"/>
                        <a:cs typeface="Times New Roman"/>
                      </a:endParaRPr>
                    </a:p>
                  </a:txBody>
                  <a:tcPr marL="0" marR="0" marT="0" marB="0">
                    <a:lnB w="6350">
                      <a:solidFill>
                        <a:srgbClr val="7CCA62"/>
                      </a:solidFill>
                      <a:prstDash val="solid"/>
                    </a:lnB>
                  </a:tcPr>
                </a:tc>
                <a:tc>
                  <a:txBody>
                    <a:bodyPr/>
                    <a:lstStyle/>
                    <a:p>
                      <a:pPr marL="65405">
                        <a:lnSpc>
                          <a:spcPts val="1215"/>
                        </a:lnSpc>
                      </a:pPr>
                      <a:r>
                        <a:rPr sz="1100" dirty="0">
                          <a:latin typeface="Calibri"/>
                          <a:cs typeface="Calibri"/>
                        </a:rPr>
                        <a:t>aspects</a:t>
                      </a:r>
                      <a:r>
                        <a:rPr sz="1100" spc="-15" dirty="0">
                          <a:latin typeface="Calibri"/>
                          <a:cs typeface="Calibri"/>
                        </a:rPr>
                        <a:t> </a:t>
                      </a:r>
                      <a:r>
                        <a:rPr sz="1100" dirty="0">
                          <a:latin typeface="Calibri"/>
                          <a:cs typeface="Calibri"/>
                        </a:rPr>
                        <a:t>of</a:t>
                      </a:r>
                      <a:r>
                        <a:rPr sz="1100" spc="-15" dirty="0">
                          <a:latin typeface="Calibri"/>
                          <a:cs typeface="Calibri"/>
                        </a:rPr>
                        <a:t> </a:t>
                      </a:r>
                      <a:r>
                        <a:rPr sz="1100" spc="-10" dirty="0">
                          <a:latin typeface="Calibri"/>
                          <a:cs typeface="Calibri"/>
                        </a:rPr>
                        <a:t>activity.</a:t>
                      </a:r>
                      <a:endParaRPr sz="1100" dirty="0">
                        <a:latin typeface="Calibri"/>
                        <a:cs typeface="Calibri"/>
                      </a:endParaRPr>
                    </a:p>
                  </a:txBody>
                  <a:tcPr marL="0" marR="0" marT="0" marB="0">
                    <a:lnR w="6350">
                      <a:solidFill>
                        <a:srgbClr val="7CCA62"/>
                      </a:solidFill>
                      <a:prstDash val="solid"/>
                    </a:lnR>
                    <a:lnB w="6350">
                      <a:solidFill>
                        <a:srgbClr val="7CCA62"/>
                      </a:solidFill>
                      <a:prstDash val="solid"/>
                    </a:lnB>
                  </a:tcPr>
                </a:tc>
                <a:extLst>
                  <a:ext uri="{0D108BD9-81ED-4DB2-BD59-A6C34878D82A}">
                    <a16:rowId xmlns:a16="http://schemas.microsoft.com/office/drawing/2014/main" val="10014"/>
                  </a:ext>
                </a:extLst>
              </a:tr>
            </a:tbl>
          </a:graphicData>
        </a:graphic>
      </p:graphicFrame>
      <p:sp>
        <p:nvSpPr>
          <p:cNvPr id="10" name="object 10"/>
          <p:cNvSpPr/>
          <p:nvPr/>
        </p:nvSpPr>
        <p:spPr>
          <a:xfrm>
            <a:off x="3433482" y="1507292"/>
            <a:ext cx="5427569" cy="83484"/>
          </a:xfrm>
          <a:custGeom>
            <a:avLst/>
            <a:gdLst/>
            <a:ahLst/>
            <a:cxnLst/>
            <a:rect l="l" t="t" r="r" b="b"/>
            <a:pathLst>
              <a:path w="6151245" h="94614">
                <a:moveTo>
                  <a:pt x="94488" y="94488"/>
                </a:moveTo>
                <a:lnTo>
                  <a:pt x="0" y="47244"/>
                </a:lnTo>
                <a:lnTo>
                  <a:pt x="94488" y="0"/>
                </a:lnTo>
                <a:lnTo>
                  <a:pt x="94488" y="32004"/>
                </a:lnTo>
                <a:lnTo>
                  <a:pt x="79248" y="32004"/>
                </a:lnTo>
                <a:lnTo>
                  <a:pt x="79248" y="62484"/>
                </a:lnTo>
                <a:lnTo>
                  <a:pt x="94488" y="62484"/>
                </a:lnTo>
                <a:lnTo>
                  <a:pt x="94488" y="94488"/>
                </a:lnTo>
                <a:close/>
              </a:path>
              <a:path w="6151245" h="94614">
                <a:moveTo>
                  <a:pt x="6056376" y="94488"/>
                </a:moveTo>
                <a:lnTo>
                  <a:pt x="6056376" y="0"/>
                </a:lnTo>
                <a:lnTo>
                  <a:pt x="6120384" y="32004"/>
                </a:lnTo>
                <a:lnTo>
                  <a:pt x="6073140" y="32004"/>
                </a:lnTo>
                <a:lnTo>
                  <a:pt x="6073140" y="62484"/>
                </a:lnTo>
                <a:lnTo>
                  <a:pt x="6120384" y="62484"/>
                </a:lnTo>
                <a:lnTo>
                  <a:pt x="6056376" y="94488"/>
                </a:lnTo>
                <a:close/>
              </a:path>
              <a:path w="6151245" h="94614">
                <a:moveTo>
                  <a:pt x="94488" y="62484"/>
                </a:moveTo>
                <a:lnTo>
                  <a:pt x="79248" y="62484"/>
                </a:lnTo>
                <a:lnTo>
                  <a:pt x="79248" y="32004"/>
                </a:lnTo>
                <a:lnTo>
                  <a:pt x="94488" y="32004"/>
                </a:lnTo>
                <a:lnTo>
                  <a:pt x="94488" y="62484"/>
                </a:lnTo>
                <a:close/>
              </a:path>
              <a:path w="6151245" h="94614">
                <a:moveTo>
                  <a:pt x="6056376" y="62484"/>
                </a:moveTo>
                <a:lnTo>
                  <a:pt x="94488" y="62484"/>
                </a:lnTo>
                <a:lnTo>
                  <a:pt x="94488" y="32004"/>
                </a:lnTo>
                <a:lnTo>
                  <a:pt x="6056376" y="32004"/>
                </a:lnTo>
                <a:lnTo>
                  <a:pt x="6056376" y="62484"/>
                </a:lnTo>
                <a:close/>
              </a:path>
              <a:path w="6151245" h="94614">
                <a:moveTo>
                  <a:pt x="6120384" y="62484"/>
                </a:moveTo>
                <a:lnTo>
                  <a:pt x="6073140" y="62484"/>
                </a:lnTo>
                <a:lnTo>
                  <a:pt x="6073140" y="32004"/>
                </a:lnTo>
                <a:lnTo>
                  <a:pt x="6120384" y="32004"/>
                </a:lnTo>
                <a:lnTo>
                  <a:pt x="6150864" y="47244"/>
                </a:lnTo>
                <a:lnTo>
                  <a:pt x="6120384" y="62484"/>
                </a:lnTo>
                <a:close/>
              </a:path>
            </a:pathLst>
          </a:custGeom>
          <a:solidFill>
            <a:srgbClr val="7CCA62"/>
          </a:solidFill>
        </p:spPr>
        <p:txBody>
          <a:bodyPr wrap="square" lIns="0" tIns="0" rIns="0" bIns="0" rtlCol="0"/>
          <a:lstStyle/>
          <a:p>
            <a:endParaRPr sz="1412"/>
          </a:p>
        </p:txBody>
      </p:sp>
      <p:sp>
        <p:nvSpPr>
          <p:cNvPr id="11" name="object 11"/>
          <p:cNvSpPr txBox="1"/>
          <p:nvPr/>
        </p:nvSpPr>
        <p:spPr>
          <a:xfrm>
            <a:off x="315573" y="4919866"/>
            <a:ext cx="8448115" cy="1209016"/>
          </a:xfrm>
          <a:prstGeom prst="rect">
            <a:avLst/>
          </a:prstGeom>
        </p:spPr>
        <p:txBody>
          <a:bodyPr vert="horz" wrap="square" lIns="0" tIns="11206" rIns="0" bIns="0" rtlCol="0">
            <a:spAutoFit/>
          </a:bodyPr>
          <a:lstStyle/>
          <a:p>
            <a:pPr marL="219647" marR="4483" indent="-208441">
              <a:lnSpc>
                <a:spcPct val="102099"/>
              </a:lnSpc>
              <a:spcBef>
                <a:spcPts val="88"/>
              </a:spcBef>
              <a:buFont typeface="Arial"/>
              <a:buChar char="•"/>
              <a:tabLst>
                <a:tab pos="219647" algn="l"/>
              </a:tabLst>
            </a:pPr>
            <a:r>
              <a:rPr sz="1279" dirty="0">
                <a:latin typeface="Calibri"/>
                <a:cs typeface="Calibri"/>
              </a:rPr>
              <a:t>Meaningful</a:t>
            </a:r>
            <a:r>
              <a:rPr sz="1279" spc="150" dirty="0">
                <a:latin typeface="Calibri"/>
                <a:cs typeface="Calibri"/>
              </a:rPr>
              <a:t>  </a:t>
            </a:r>
            <a:r>
              <a:rPr sz="1279" dirty="0">
                <a:latin typeface="Calibri"/>
                <a:cs typeface="Calibri"/>
              </a:rPr>
              <a:t>stakeholder</a:t>
            </a:r>
            <a:r>
              <a:rPr sz="1279" spc="159" dirty="0">
                <a:latin typeface="Calibri"/>
                <a:cs typeface="Calibri"/>
              </a:rPr>
              <a:t>  </a:t>
            </a:r>
            <a:r>
              <a:rPr sz="1279" dirty="0">
                <a:latin typeface="Calibri"/>
                <a:cs typeface="Calibri"/>
              </a:rPr>
              <a:t>engagement</a:t>
            </a:r>
            <a:r>
              <a:rPr sz="1279" spc="159" dirty="0">
                <a:latin typeface="Calibri"/>
                <a:cs typeface="Calibri"/>
              </a:rPr>
              <a:t>  </a:t>
            </a:r>
            <a:r>
              <a:rPr sz="1279" dirty="0">
                <a:latin typeface="Calibri"/>
                <a:cs typeface="Calibri"/>
              </a:rPr>
              <a:t>≠</a:t>
            </a:r>
            <a:r>
              <a:rPr sz="1279" spc="163" dirty="0">
                <a:latin typeface="Calibri"/>
                <a:cs typeface="Calibri"/>
              </a:rPr>
              <a:t>  </a:t>
            </a:r>
            <a:r>
              <a:rPr sz="1279" dirty="0">
                <a:latin typeface="Calibri"/>
                <a:cs typeface="Calibri"/>
              </a:rPr>
              <a:t>Decide,</a:t>
            </a:r>
            <a:r>
              <a:rPr sz="1279" spc="150" dirty="0">
                <a:latin typeface="Calibri"/>
                <a:cs typeface="Calibri"/>
              </a:rPr>
              <a:t>  </a:t>
            </a:r>
            <a:r>
              <a:rPr sz="1279" dirty="0">
                <a:latin typeface="Calibri"/>
                <a:cs typeface="Calibri"/>
              </a:rPr>
              <a:t>Announce,</a:t>
            </a:r>
            <a:r>
              <a:rPr sz="1279" spc="159" dirty="0">
                <a:latin typeface="Calibri"/>
                <a:cs typeface="Calibri"/>
              </a:rPr>
              <a:t>  </a:t>
            </a:r>
            <a:r>
              <a:rPr sz="1279" dirty="0">
                <a:latin typeface="Calibri"/>
                <a:cs typeface="Calibri"/>
              </a:rPr>
              <a:t>Defend</a:t>
            </a:r>
            <a:r>
              <a:rPr sz="1279" spc="159" dirty="0">
                <a:latin typeface="Calibri"/>
                <a:cs typeface="Calibri"/>
              </a:rPr>
              <a:t>  </a:t>
            </a:r>
            <a:r>
              <a:rPr sz="1279" dirty="0">
                <a:latin typeface="Calibri"/>
                <a:cs typeface="Calibri"/>
              </a:rPr>
              <a:t>(DAD),</a:t>
            </a:r>
            <a:r>
              <a:rPr sz="1279" spc="163" dirty="0">
                <a:latin typeface="Calibri"/>
                <a:cs typeface="Calibri"/>
              </a:rPr>
              <a:t>  </a:t>
            </a:r>
            <a:r>
              <a:rPr sz="1279" dirty="0">
                <a:latin typeface="Calibri"/>
                <a:cs typeface="Calibri"/>
              </a:rPr>
              <a:t>a</a:t>
            </a:r>
            <a:r>
              <a:rPr sz="1279" spc="159" dirty="0">
                <a:latin typeface="Calibri"/>
                <a:cs typeface="Calibri"/>
              </a:rPr>
              <a:t>  </a:t>
            </a:r>
            <a:r>
              <a:rPr sz="1279" dirty="0">
                <a:latin typeface="Calibri"/>
                <a:cs typeface="Calibri"/>
              </a:rPr>
              <a:t>top-down,</a:t>
            </a:r>
            <a:r>
              <a:rPr sz="1279" spc="163" dirty="0">
                <a:latin typeface="Calibri"/>
                <a:cs typeface="Calibri"/>
              </a:rPr>
              <a:t>  </a:t>
            </a:r>
            <a:r>
              <a:rPr sz="1279" dirty="0">
                <a:latin typeface="Calibri"/>
                <a:cs typeface="Calibri"/>
              </a:rPr>
              <a:t>minimally</a:t>
            </a:r>
            <a:r>
              <a:rPr sz="1279" spc="159" dirty="0">
                <a:latin typeface="Calibri"/>
                <a:cs typeface="Calibri"/>
              </a:rPr>
              <a:t>  </a:t>
            </a:r>
            <a:r>
              <a:rPr sz="1279" spc="-9" dirty="0">
                <a:latin typeface="Calibri"/>
                <a:cs typeface="Calibri"/>
              </a:rPr>
              <a:t>participatory </a:t>
            </a:r>
            <a:r>
              <a:rPr sz="1279" dirty="0">
                <a:latin typeface="Calibri"/>
                <a:cs typeface="Calibri"/>
              </a:rPr>
              <a:t>management</a:t>
            </a:r>
            <a:r>
              <a:rPr sz="1279" spc="88" dirty="0">
                <a:latin typeface="Calibri"/>
                <a:cs typeface="Calibri"/>
              </a:rPr>
              <a:t> </a:t>
            </a:r>
            <a:r>
              <a:rPr sz="1279" spc="-9" dirty="0">
                <a:latin typeface="Calibri"/>
                <a:cs typeface="Calibri"/>
              </a:rPr>
              <a:t>approach.</a:t>
            </a:r>
            <a:endParaRPr sz="1279" dirty="0">
              <a:latin typeface="Calibri"/>
              <a:cs typeface="Calibri"/>
            </a:endParaRPr>
          </a:p>
          <a:p>
            <a:pPr marL="219647" marR="7845" indent="-208441">
              <a:lnSpc>
                <a:spcPct val="102099"/>
              </a:lnSpc>
              <a:spcBef>
                <a:spcPts val="9"/>
              </a:spcBef>
              <a:buFont typeface="Arial"/>
              <a:buChar char="•"/>
              <a:tabLst>
                <a:tab pos="219647" algn="l"/>
              </a:tabLst>
            </a:pPr>
            <a:r>
              <a:rPr sz="1279" dirty="0">
                <a:latin typeface="Calibri"/>
                <a:cs typeface="Calibri"/>
              </a:rPr>
              <a:t>Meaningful</a:t>
            </a:r>
            <a:r>
              <a:rPr sz="1279" spc="185" dirty="0">
                <a:latin typeface="Calibri"/>
                <a:cs typeface="Calibri"/>
              </a:rPr>
              <a:t> </a:t>
            </a:r>
            <a:r>
              <a:rPr sz="1279" dirty="0">
                <a:latin typeface="Calibri"/>
                <a:cs typeface="Calibri"/>
              </a:rPr>
              <a:t>stakeholder</a:t>
            </a:r>
            <a:r>
              <a:rPr sz="1279" spc="199" dirty="0">
                <a:latin typeface="Calibri"/>
                <a:cs typeface="Calibri"/>
              </a:rPr>
              <a:t> </a:t>
            </a:r>
            <a:r>
              <a:rPr sz="1279" dirty="0">
                <a:latin typeface="Calibri"/>
                <a:cs typeface="Calibri"/>
              </a:rPr>
              <a:t>engagement</a:t>
            </a:r>
            <a:r>
              <a:rPr sz="1279" spc="207" dirty="0">
                <a:latin typeface="Calibri"/>
                <a:cs typeface="Calibri"/>
              </a:rPr>
              <a:t> </a:t>
            </a:r>
            <a:r>
              <a:rPr sz="1279" dirty="0">
                <a:latin typeface="Calibri"/>
                <a:cs typeface="Calibri"/>
              </a:rPr>
              <a:t>should</a:t>
            </a:r>
            <a:r>
              <a:rPr sz="1279" spc="199" dirty="0">
                <a:latin typeface="Calibri"/>
                <a:cs typeface="Calibri"/>
              </a:rPr>
              <a:t> </a:t>
            </a:r>
            <a:r>
              <a:rPr sz="1279" dirty="0">
                <a:latin typeface="Calibri"/>
                <a:cs typeface="Calibri"/>
              </a:rPr>
              <a:t>focus</a:t>
            </a:r>
            <a:r>
              <a:rPr sz="1279" spc="207" dirty="0">
                <a:latin typeface="Calibri"/>
                <a:cs typeface="Calibri"/>
              </a:rPr>
              <a:t> </a:t>
            </a:r>
            <a:r>
              <a:rPr sz="1279" dirty="0">
                <a:latin typeface="Calibri"/>
                <a:cs typeface="Calibri"/>
              </a:rPr>
              <a:t>on</a:t>
            </a:r>
            <a:r>
              <a:rPr sz="1279" spc="194" dirty="0">
                <a:latin typeface="Calibri"/>
                <a:cs typeface="Calibri"/>
              </a:rPr>
              <a:t> </a:t>
            </a:r>
            <a:r>
              <a:rPr sz="1279" dirty="0">
                <a:latin typeface="Calibri"/>
                <a:cs typeface="Calibri"/>
              </a:rPr>
              <a:t>consultations,</a:t>
            </a:r>
            <a:r>
              <a:rPr sz="1279" spc="194" dirty="0">
                <a:latin typeface="Calibri"/>
                <a:cs typeface="Calibri"/>
              </a:rPr>
              <a:t> </a:t>
            </a:r>
            <a:r>
              <a:rPr sz="1279" dirty="0">
                <a:latin typeface="Calibri"/>
                <a:cs typeface="Calibri"/>
              </a:rPr>
              <a:t>collaboration</a:t>
            </a:r>
            <a:r>
              <a:rPr sz="1279" spc="207" dirty="0">
                <a:latin typeface="Calibri"/>
                <a:cs typeface="Calibri"/>
              </a:rPr>
              <a:t> </a:t>
            </a:r>
            <a:r>
              <a:rPr sz="1279" dirty="0">
                <a:latin typeface="Calibri"/>
                <a:cs typeface="Calibri"/>
              </a:rPr>
              <a:t>and</a:t>
            </a:r>
            <a:r>
              <a:rPr sz="1279" spc="199" dirty="0">
                <a:latin typeface="Calibri"/>
                <a:cs typeface="Calibri"/>
              </a:rPr>
              <a:t> </a:t>
            </a:r>
            <a:r>
              <a:rPr sz="1279" dirty="0">
                <a:latin typeface="Calibri"/>
                <a:cs typeface="Calibri"/>
              </a:rPr>
              <a:t>empowerment</a:t>
            </a:r>
            <a:r>
              <a:rPr sz="1279" spc="194" dirty="0">
                <a:latin typeface="Calibri"/>
                <a:cs typeface="Calibri"/>
              </a:rPr>
              <a:t> </a:t>
            </a:r>
            <a:r>
              <a:rPr sz="1279" dirty="0">
                <a:latin typeface="Calibri"/>
                <a:cs typeface="Calibri"/>
              </a:rPr>
              <a:t>of</a:t>
            </a:r>
            <a:r>
              <a:rPr sz="1279" spc="194" dirty="0">
                <a:latin typeface="Calibri"/>
                <a:cs typeface="Calibri"/>
              </a:rPr>
              <a:t> </a:t>
            </a:r>
            <a:r>
              <a:rPr sz="1279" spc="-9" dirty="0">
                <a:latin typeface="Calibri"/>
                <a:cs typeface="Calibri"/>
              </a:rPr>
              <a:t>stakeholders, </a:t>
            </a:r>
            <a:r>
              <a:rPr sz="1279" dirty="0">
                <a:latin typeface="Calibri"/>
                <a:cs typeface="Calibri"/>
              </a:rPr>
              <a:t>and</a:t>
            </a:r>
            <a:r>
              <a:rPr sz="1279" spc="44" dirty="0">
                <a:latin typeface="Calibri"/>
                <a:cs typeface="Calibri"/>
              </a:rPr>
              <a:t> </a:t>
            </a:r>
            <a:r>
              <a:rPr sz="1279" u="sng" dirty="0">
                <a:uFill>
                  <a:solidFill>
                    <a:srgbClr val="000000"/>
                  </a:solidFill>
                </a:uFill>
                <a:latin typeface="Calibri"/>
                <a:cs typeface="Calibri"/>
              </a:rPr>
              <a:t>two-way</a:t>
            </a:r>
            <a:r>
              <a:rPr sz="1279" spc="4" dirty="0">
                <a:latin typeface="Calibri"/>
                <a:cs typeface="Calibri"/>
              </a:rPr>
              <a:t> </a:t>
            </a:r>
            <a:r>
              <a:rPr sz="1279" spc="-9" dirty="0">
                <a:latin typeface="Calibri"/>
                <a:cs typeface="Calibri"/>
              </a:rPr>
              <a:t>communication.</a:t>
            </a:r>
            <a:endParaRPr sz="1279" dirty="0">
              <a:latin typeface="Calibri"/>
              <a:cs typeface="Calibri"/>
            </a:endParaRPr>
          </a:p>
          <a:p>
            <a:pPr marL="219647" marR="4483" indent="-208441">
              <a:lnSpc>
                <a:spcPct val="102099"/>
              </a:lnSpc>
              <a:spcBef>
                <a:spcPts val="13"/>
              </a:spcBef>
              <a:buFont typeface="Arial"/>
              <a:buChar char="•"/>
              <a:tabLst>
                <a:tab pos="219647" algn="l"/>
              </a:tabLst>
            </a:pPr>
            <a:r>
              <a:rPr sz="1279" dirty="0">
                <a:latin typeface="Calibri"/>
                <a:cs typeface="Calibri"/>
              </a:rPr>
              <a:t>Even</a:t>
            </a:r>
            <a:r>
              <a:rPr sz="1279" spc="71" dirty="0">
                <a:latin typeface="Calibri"/>
                <a:cs typeface="Calibri"/>
              </a:rPr>
              <a:t> </a:t>
            </a:r>
            <a:r>
              <a:rPr sz="1279" dirty="0">
                <a:latin typeface="Calibri"/>
                <a:cs typeface="Calibri"/>
              </a:rPr>
              <a:t>though</a:t>
            </a:r>
            <a:r>
              <a:rPr sz="1279" spc="53" dirty="0">
                <a:latin typeface="Calibri"/>
                <a:cs typeface="Calibri"/>
              </a:rPr>
              <a:t> </a:t>
            </a:r>
            <a:r>
              <a:rPr sz="1279" dirty="0">
                <a:latin typeface="Calibri"/>
                <a:cs typeface="Calibri"/>
              </a:rPr>
              <a:t>some</a:t>
            </a:r>
            <a:r>
              <a:rPr sz="1279" spc="66" dirty="0">
                <a:latin typeface="Calibri"/>
                <a:cs typeface="Calibri"/>
              </a:rPr>
              <a:t> </a:t>
            </a:r>
            <a:r>
              <a:rPr sz="1279" dirty="0">
                <a:latin typeface="Calibri"/>
                <a:cs typeface="Calibri"/>
              </a:rPr>
              <a:t>people</a:t>
            </a:r>
            <a:r>
              <a:rPr sz="1279" spc="66" dirty="0">
                <a:latin typeface="Calibri"/>
                <a:cs typeface="Calibri"/>
              </a:rPr>
              <a:t> </a:t>
            </a:r>
            <a:r>
              <a:rPr sz="1279" dirty="0">
                <a:latin typeface="Calibri"/>
                <a:cs typeface="Calibri"/>
              </a:rPr>
              <a:t>may</a:t>
            </a:r>
            <a:r>
              <a:rPr sz="1279" spc="79" dirty="0">
                <a:latin typeface="Calibri"/>
                <a:cs typeface="Calibri"/>
              </a:rPr>
              <a:t> </a:t>
            </a:r>
            <a:r>
              <a:rPr sz="1279" dirty="0">
                <a:latin typeface="Calibri"/>
                <a:cs typeface="Calibri"/>
              </a:rPr>
              <a:t>protest</a:t>
            </a:r>
            <a:r>
              <a:rPr sz="1279" spc="57" dirty="0">
                <a:latin typeface="Calibri"/>
                <a:cs typeface="Calibri"/>
              </a:rPr>
              <a:t> </a:t>
            </a:r>
            <a:r>
              <a:rPr sz="1279" dirty="0">
                <a:latin typeface="Calibri"/>
                <a:cs typeface="Calibri"/>
              </a:rPr>
              <a:t>or</a:t>
            </a:r>
            <a:r>
              <a:rPr sz="1279" spc="66" dirty="0">
                <a:latin typeface="Calibri"/>
                <a:cs typeface="Calibri"/>
              </a:rPr>
              <a:t> </a:t>
            </a:r>
            <a:r>
              <a:rPr sz="1279" dirty="0">
                <a:latin typeface="Calibri"/>
                <a:cs typeface="Calibri"/>
              </a:rPr>
              <a:t>complain</a:t>
            </a:r>
            <a:r>
              <a:rPr sz="1279" spc="53" dirty="0">
                <a:latin typeface="Calibri"/>
                <a:cs typeface="Calibri"/>
              </a:rPr>
              <a:t> </a:t>
            </a:r>
            <a:r>
              <a:rPr sz="1279" dirty="0">
                <a:latin typeface="Calibri"/>
                <a:cs typeface="Calibri"/>
              </a:rPr>
              <a:t>about</a:t>
            </a:r>
            <a:r>
              <a:rPr sz="1279" spc="71" dirty="0">
                <a:latin typeface="Calibri"/>
                <a:cs typeface="Calibri"/>
              </a:rPr>
              <a:t> </a:t>
            </a:r>
            <a:r>
              <a:rPr sz="1279" dirty="0">
                <a:latin typeface="Calibri"/>
                <a:cs typeface="Calibri"/>
              </a:rPr>
              <a:t>the</a:t>
            </a:r>
            <a:r>
              <a:rPr sz="1279" spc="84" dirty="0">
                <a:latin typeface="Calibri"/>
                <a:cs typeface="Calibri"/>
              </a:rPr>
              <a:t> </a:t>
            </a:r>
            <a:r>
              <a:rPr sz="1279" dirty="0">
                <a:latin typeface="Calibri"/>
                <a:cs typeface="Calibri"/>
              </a:rPr>
              <a:t>project,</a:t>
            </a:r>
            <a:r>
              <a:rPr sz="1279" spc="66" dirty="0">
                <a:latin typeface="Calibri"/>
                <a:cs typeface="Calibri"/>
              </a:rPr>
              <a:t> </a:t>
            </a:r>
            <a:r>
              <a:rPr sz="1279" dirty="0">
                <a:latin typeface="Calibri"/>
                <a:cs typeface="Calibri"/>
              </a:rPr>
              <a:t>any</a:t>
            </a:r>
            <a:r>
              <a:rPr sz="1279" spc="66" dirty="0">
                <a:latin typeface="Calibri"/>
                <a:cs typeface="Calibri"/>
              </a:rPr>
              <a:t> </a:t>
            </a:r>
            <a:r>
              <a:rPr sz="1279" dirty="0">
                <a:latin typeface="Calibri"/>
                <a:cs typeface="Calibri"/>
              </a:rPr>
              <a:t>pressure,</a:t>
            </a:r>
            <a:r>
              <a:rPr sz="1279" spc="66" dirty="0">
                <a:latin typeface="Calibri"/>
                <a:cs typeface="Calibri"/>
              </a:rPr>
              <a:t> </a:t>
            </a:r>
            <a:r>
              <a:rPr sz="1279" dirty="0">
                <a:latin typeface="Calibri"/>
                <a:cs typeface="Calibri"/>
              </a:rPr>
              <a:t>threats</a:t>
            </a:r>
            <a:r>
              <a:rPr sz="1279" spc="53" dirty="0">
                <a:latin typeface="Calibri"/>
                <a:cs typeface="Calibri"/>
              </a:rPr>
              <a:t> </a:t>
            </a:r>
            <a:r>
              <a:rPr sz="1279" dirty="0">
                <a:latin typeface="Calibri"/>
                <a:cs typeface="Calibri"/>
              </a:rPr>
              <a:t>or</a:t>
            </a:r>
            <a:r>
              <a:rPr sz="1279" spc="71" dirty="0">
                <a:latin typeface="Calibri"/>
                <a:cs typeface="Calibri"/>
              </a:rPr>
              <a:t> </a:t>
            </a:r>
            <a:r>
              <a:rPr sz="1279" dirty="0">
                <a:latin typeface="Calibri"/>
                <a:cs typeface="Calibri"/>
              </a:rPr>
              <a:t>reprisals</a:t>
            </a:r>
            <a:r>
              <a:rPr sz="1279" spc="53" dirty="0">
                <a:latin typeface="Calibri"/>
                <a:cs typeface="Calibri"/>
              </a:rPr>
              <a:t> </a:t>
            </a:r>
            <a:r>
              <a:rPr sz="1279" dirty="0">
                <a:latin typeface="Calibri"/>
                <a:cs typeface="Calibri"/>
              </a:rPr>
              <a:t>against</a:t>
            </a:r>
            <a:r>
              <a:rPr sz="1279" spc="57" dirty="0">
                <a:latin typeface="Calibri"/>
                <a:cs typeface="Calibri"/>
              </a:rPr>
              <a:t> </a:t>
            </a:r>
            <a:r>
              <a:rPr sz="1279" dirty="0">
                <a:latin typeface="Calibri"/>
                <a:cs typeface="Calibri"/>
              </a:rPr>
              <a:t>them</a:t>
            </a:r>
            <a:r>
              <a:rPr sz="1279" spc="62" dirty="0">
                <a:latin typeface="Calibri"/>
                <a:cs typeface="Calibri"/>
              </a:rPr>
              <a:t> </a:t>
            </a:r>
            <a:r>
              <a:rPr sz="1279" spc="-22" dirty="0">
                <a:latin typeface="Calibri"/>
                <a:cs typeface="Calibri"/>
              </a:rPr>
              <a:t>are </a:t>
            </a:r>
            <a:r>
              <a:rPr sz="1279" spc="-9" dirty="0">
                <a:latin typeface="Calibri"/>
                <a:cs typeface="Calibri"/>
              </a:rPr>
              <a:t>unacceptable.</a:t>
            </a:r>
            <a:endParaRPr sz="1279" dirty="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2505" y="1345325"/>
            <a:ext cx="8681988" cy="5247980"/>
          </a:xfrm>
        </p:spPr>
        <p:txBody>
          <a:bodyPr>
            <a:normAutofit/>
          </a:bodyPr>
          <a:lstStyle/>
          <a:p>
            <a:pPr marL="461963" indent="-342900">
              <a:buFont typeface="Arial" panose="020B0604020202020204" pitchFamily="34" charset="0"/>
              <a:buChar char="•"/>
            </a:pPr>
            <a:r>
              <a:rPr lang="en-US" sz="2000" dirty="0"/>
              <a:t>Allows stakeholders to express their views on projects risks and impacts and mitigation measures – encourages stakeholder feedback</a:t>
            </a:r>
          </a:p>
          <a:p>
            <a:pPr marL="461963" indent="-342900">
              <a:buFont typeface="Arial" panose="020B0604020202020204" pitchFamily="34" charset="0"/>
              <a:buChar char="•"/>
            </a:pPr>
            <a:r>
              <a:rPr lang="en-US" sz="2000" dirty="0"/>
              <a:t>Allows Governments to consider and respond to stakeholder input</a:t>
            </a:r>
          </a:p>
          <a:p>
            <a:pPr marL="461963" indent="-342900">
              <a:buFont typeface="Arial" panose="020B0604020202020204" pitchFamily="34" charset="0"/>
              <a:buChar char="•"/>
            </a:pPr>
            <a:r>
              <a:rPr lang="en-US" sz="2000" dirty="0"/>
              <a:t>Begins early in project planning to gather views and inform project design</a:t>
            </a:r>
          </a:p>
          <a:p>
            <a:pPr marL="461963" indent="-342900">
              <a:buFont typeface="Arial" panose="020B0604020202020204" pitchFamily="34" charset="0"/>
              <a:buChar char="•"/>
            </a:pPr>
            <a:r>
              <a:rPr lang="en-US" sz="2000" dirty="0"/>
              <a:t>Encourages stakeholder feedback – to inform project design and engagement by stakeholders in the identification and mitigation of environmental and social risks and impacts;</a:t>
            </a:r>
          </a:p>
          <a:p>
            <a:pPr marL="461963" indent="-342900">
              <a:buFont typeface="Arial" panose="020B0604020202020204" pitchFamily="34" charset="0"/>
              <a:buChar char="•"/>
            </a:pPr>
            <a:r>
              <a:rPr lang="en-US" sz="2000" dirty="0"/>
              <a:t>Continues on an ongoing basis, as risks and impacts arise</a:t>
            </a:r>
          </a:p>
          <a:p>
            <a:pPr marL="461963" indent="-342900">
              <a:buFont typeface="Arial" panose="020B0604020202020204" pitchFamily="34" charset="0"/>
              <a:buChar char="•"/>
            </a:pPr>
            <a:r>
              <a:rPr lang="en-US" sz="2000" dirty="0"/>
              <a:t>Is based on the prior disclosure and dissemination of information in a way that allows meaningful consultations.</a:t>
            </a:r>
          </a:p>
          <a:p>
            <a:pPr marL="461963" indent="-342900">
              <a:buFont typeface="Arial" panose="020B0604020202020204" pitchFamily="34" charset="0"/>
              <a:buChar char="•"/>
            </a:pPr>
            <a:r>
              <a:rPr lang="en-US" sz="2000" dirty="0"/>
              <a:t>Is culturally appropriate, accessible and understandable to stakeholders</a:t>
            </a:r>
          </a:p>
          <a:p>
            <a:pPr marL="461963" indent="-342900">
              <a:buFont typeface="Arial" panose="020B0604020202020204" pitchFamily="34" charset="0"/>
              <a:buChar char="•"/>
            </a:pPr>
            <a:r>
              <a:rPr lang="en-US" sz="2000" dirty="0"/>
              <a:t>Supports active and inclusive engagement with project-affected parties</a:t>
            </a:r>
          </a:p>
          <a:p>
            <a:pPr marL="461963" indent="-342900">
              <a:buFont typeface="Arial" panose="020B0604020202020204" pitchFamily="34" charset="0"/>
              <a:buChar char="•"/>
            </a:pPr>
            <a:r>
              <a:rPr lang="en-US" sz="2000" dirty="0"/>
              <a:t>Is free of external manipulation, interference, coercion, discrimination, and intimidation</a:t>
            </a:r>
          </a:p>
          <a:p>
            <a:pPr marL="461963" indent="-342900">
              <a:buFont typeface="Arial" panose="020B0604020202020204" pitchFamily="34" charset="0"/>
              <a:buChar char="•"/>
            </a:pPr>
            <a:r>
              <a:rPr lang="en-US" sz="2000" dirty="0"/>
              <a:t>Is documented and disclosed by the Government</a:t>
            </a:r>
          </a:p>
          <a:p>
            <a:pPr marL="514350"/>
            <a:endParaRPr lang="en-US" sz="2400" dirty="0"/>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pPr>
            <a:fld id="{005457D8-61AE-44B2-B394-BE3EA9F4E490}" type="slidenum">
              <a:rPr lang="en-US" b="0">
                <a:solidFill>
                  <a:prstClr val="black">
                    <a:tint val="75000"/>
                  </a:prstClr>
                </a:solidFill>
                <a:latin typeface="Calibri" panose="020F0502020204030204"/>
                <a:ea typeface="+mn-ea"/>
              </a:rPr>
              <a:pPr defTabSz="685800" fontAlgn="auto">
                <a:spcBef>
                  <a:spcPts val="0"/>
                </a:spcBef>
                <a:spcAft>
                  <a:spcPts val="0"/>
                </a:spcAft>
              </a:pPr>
              <a:t>7</a:t>
            </a:fld>
            <a:endParaRPr lang="en-US" b="0">
              <a:solidFill>
                <a:prstClr val="black">
                  <a:tint val="75000"/>
                </a:prstClr>
              </a:solidFill>
              <a:latin typeface="Calibri" panose="020F0502020204030204"/>
              <a:ea typeface="+mn-ea"/>
            </a:endParaRPr>
          </a:p>
        </p:txBody>
      </p:sp>
      <p:sp>
        <p:nvSpPr>
          <p:cNvPr id="8" name="Title 14">
            <a:extLst>
              <a:ext uri="{FF2B5EF4-FFF2-40B4-BE49-F238E27FC236}">
                <a16:creationId xmlns:a16="http://schemas.microsoft.com/office/drawing/2014/main" id="{C811B4B9-C0AE-478A-9AC4-899927D1D063}"/>
              </a:ext>
            </a:extLst>
          </p:cNvPr>
          <p:cNvSpPr txBox="1">
            <a:spLocks/>
          </p:cNvSpPr>
          <p:nvPr/>
        </p:nvSpPr>
        <p:spPr>
          <a:xfrm>
            <a:off x="1328738" y="179388"/>
            <a:ext cx="6211887" cy="754062"/>
          </a:xfrm>
          <a:prstGeom prst="rect">
            <a:avLst/>
          </a:prstGeom>
        </p:spPr>
        <p:txBody>
          <a:bodyPr vert="horz" lIns="91440" tIns="45720" rIns="91440" bIns="45720" rtlCol="0" anchor="ctr">
            <a:normAutofit/>
          </a:bodyPr>
          <a:lstStyle>
            <a:lvl1pPr algn="ctr" defTabSz="685800" rtl="0" eaLnBrk="1" latinLnBrk="0" hangingPunct="1">
              <a:lnSpc>
                <a:spcPct val="100000"/>
              </a:lnSpc>
              <a:spcBef>
                <a:spcPct val="0"/>
              </a:spcBef>
              <a:buNone/>
              <a:defRPr sz="1800" b="1" kern="1200">
                <a:solidFill>
                  <a:schemeClr val="bg1"/>
                </a:solidFill>
                <a:latin typeface="+mn-lt"/>
                <a:ea typeface="+mj-ea"/>
                <a:cs typeface="Gotham Bold" pitchFamily="50" charset="0"/>
              </a:defRPr>
            </a:lvl1pPr>
          </a:lstStyle>
          <a:p>
            <a:pPr fontAlgn="auto">
              <a:spcAft>
                <a:spcPts val="0"/>
              </a:spcAft>
            </a:pPr>
            <a:r>
              <a:rPr lang="en-US" sz="3600" dirty="0"/>
              <a:t>Meaningful Consultation </a:t>
            </a:r>
          </a:p>
        </p:txBody>
      </p:sp>
    </p:spTree>
    <p:extLst>
      <p:ext uri="{BB962C8B-B14F-4D97-AF65-F5344CB8AC3E}">
        <p14:creationId xmlns:p14="http://schemas.microsoft.com/office/powerpoint/2010/main" val="2738024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241F5-E6BE-43D6-89EE-B81FB97502C5}"/>
              </a:ext>
            </a:extLst>
          </p:cNvPr>
          <p:cNvSpPr>
            <a:spLocks noGrp="1"/>
          </p:cNvSpPr>
          <p:nvPr>
            <p:ph type="title"/>
          </p:nvPr>
        </p:nvSpPr>
        <p:spPr>
          <a:xfrm>
            <a:off x="1348249" y="332884"/>
            <a:ext cx="6447501" cy="415031"/>
          </a:xfrm>
        </p:spPr>
        <p:txBody>
          <a:bodyPr>
            <a:noAutofit/>
          </a:bodyPr>
          <a:lstStyle/>
          <a:p>
            <a:r>
              <a:rPr lang="fr-FR" sz="2400" dirty="0"/>
              <a:t>Stakeholder Information/Consultation </a:t>
            </a:r>
            <a:r>
              <a:rPr lang="fr-FR" sz="2400" dirty="0" err="1"/>
              <a:t>Needs</a:t>
            </a:r>
            <a:endParaRPr lang="en-US" sz="2400" dirty="0"/>
          </a:p>
        </p:txBody>
      </p:sp>
      <p:graphicFrame>
        <p:nvGraphicFramePr>
          <p:cNvPr id="5" name="Content Placeholder 4">
            <a:extLst>
              <a:ext uri="{FF2B5EF4-FFF2-40B4-BE49-F238E27FC236}">
                <a16:creationId xmlns:a16="http://schemas.microsoft.com/office/drawing/2014/main" id="{EBBF7223-58CF-4EA9-B582-D455A3A3E57C}"/>
              </a:ext>
            </a:extLst>
          </p:cNvPr>
          <p:cNvGraphicFramePr>
            <a:graphicFrameLocks noGrp="1"/>
          </p:cNvGraphicFramePr>
          <p:nvPr>
            <p:ph idx="1"/>
            <p:extLst>
              <p:ext uri="{D42A27DB-BD31-4B8C-83A1-F6EECF244321}">
                <p14:modId xmlns:p14="http://schemas.microsoft.com/office/powerpoint/2010/main" val="2920504353"/>
              </p:ext>
            </p:extLst>
          </p:nvPr>
        </p:nvGraphicFramePr>
        <p:xfrm>
          <a:off x="358141" y="1558462"/>
          <a:ext cx="8427720" cy="4858740"/>
        </p:xfrm>
        <a:graphic>
          <a:graphicData uri="http://schemas.openxmlformats.org/drawingml/2006/table">
            <a:tbl>
              <a:tblPr firstRow="1" bandRow="1">
                <a:tableStyleId>{5C22544A-7EE6-4342-B048-85BDC9FD1C3A}</a:tableStyleId>
              </a:tblPr>
              <a:tblGrid>
                <a:gridCol w="912394">
                  <a:extLst>
                    <a:ext uri="{9D8B030D-6E8A-4147-A177-3AD203B41FA5}">
                      <a16:colId xmlns:a16="http://schemas.microsoft.com/office/drawing/2014/main" val="850289145"/>
                    </a:ext>
                  </a:extLst>
                </a:gridCol>
                <a:gridCol w="1041052">
                  <a:extLst>
                    <a:ext uri="{9D8B030D-6E8A-4147-A177-3AD203B41FA5}">
                      <a16:colId xmlns:a16="http://schemas.microsoft.com/office/drawing/2014/main" val="1110021778"/>
                    </a:ext>
                  </a:extLst>
                </a:gridCol>
                <a:gridCol w="1499694">
                  <a:extLst>
                    <a:ext uri="{9D8B030D-6E8A-4147-A177-3AD203B41FA5}">
                      <a16:colId xmlns:a16="http://schemas.microsoft.com/office/drawing/2014/main" val="1759116512"/>
                    </a:ext>
                  </a:extLst>
                </a:gridCol>
                <a:gridCol w="991510">
                  <a:extLst>
                    <a:ext uri="{9D8B030D-6E8A-4147-A177-3AD203B41FA5}">
                      <a16:colId xmlns:a16="http://schemas.microsoft.com/office/drawing/2014/main" val="952502314"/>
                    </a:ext>
                  </a:extLst>
                </a:gridCol>
                <a:gridCol w="1563248">
                  <a:extLst>
                    <a:ext uri="{9D8B030D-6E8A-4147-A177-3AD203B41FA5}">
                      <a16:colId xmlns:a16="http://schemas.microsoft.com/office/drawing/2014/main" val="3515226733"/>
                    </a:ext>
                  </a:extLst>
                </a:gridCol>
                <a:gridCol w="2419822">
                  <a:extLst>
                    <a:ext uri="{9D8B030D-6E8A-4147-A177-3AD203B41FA5}">
                      <a16:colId xmlns:a16="http://schemas.microsoft.com/office/drawing/2014/main" val="2470593463"/>
                    </a:ext>
                  </a:extLst>
                </a:gridCol>
              </a:tblGrid>
              <a:tr h="506063">
                <a:tc>
                  <a:txBody>
                    <a:bodyPr/>
                    <a:lstStyle/>
                    <a:p>
                      <a:pPr marL="0" marR="0" algn="ctr">
                        <a:lnSpc>
                          <a:spcPct val="107000"/>
                        </a:lnSpc>
                        <a:spcBef>
                          <a:spcPts val="0"/>
                        </a:spcBef>
                        <a:spcAft>
                          <a:spcPts val="0"/>
                        </a:spcAft>
                      </a:pPr>
                      <a:r>
                        <a:rPr lang="fr-FR" sz="1100" b="1"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Stakeholder </a:t>
                      </a:r>
                      <a:r>
                        <a:rPr lang="fr-FR" sz="1100" b="1" dirty="0" err="1">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category</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ctr">
                        <a:lnSpc>
                          <a:spcPct val="107000"/>
                        </a:lnSpc>
                        <a:spcBef>
                          <a:spcPts val="0"/>
                        </a:spcBef>
                        <a:spcAft>
                          <a:spcPts val="0"/>
                        </a:spcAft>
                      </a:pPr>
                      <a:r>
                        <a:rPr lang="fr-FR" sz="1100" b="1" dirty="0" err="1">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Specific</a:t>
                      </a:r>
                      <a:r>
                        <a:rPr lang="fr-FR" sz="1100" b="1"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 stakeholder groups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ctr">
                        <a:lnSpc>
                          <a:spcPct val="107000"/>
                        </a:lnSpc>
                        <a:spcBef>
                          <a:spcPts val="0"/>
                        </a:spcBef>
                        <a:spcAft>
                          <a:spcPts val="0"/>
                        </a:spcAft>
                      </a:pPr>
                      <a:r>
                        <a:rPr lang="fr-FR" sz="1100" b="1"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Key </a:t>
                      </a:r>
                      <a:r>
                        <a:rPr lang="fr-FR" sz="1100" b="1" dirty="0" err="1">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features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fr-FR" sz="1100" b="1"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Language </a:t>
                      </a:r>
                      <a:r>
                        <a:rPr lang="fr-FR" sz="1100" b="1" dirty="0" err="1">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needs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ctr">
                        <a:lnSpc>
                          <a:spcPct val="107000"/>
                        </a:lnSpc>
                        <a:spcBef>
                          <a:spcPts val="0"/>
                        </a:spcBef>
                        <a:spcAft>
                          <a:spcPts val="0"/>
                        </a:spcAft>
                      </a:pPr>
                      <a:r>
                        <a:rPr lang="fr-FR" sz="1100" b="1" dirty="0" err="1">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Preferred</a:t>
                      </a:r>
                      <a:r>
                        <a:rPr lang="fr-FR" sz="1100" b="1"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 </a:t>
                      </a:r>
                      <a:r>
                        <a:rPr lang="fr-FR" sz="1100" b="1" dirty="0" err="1">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means</a:t>
                      </a:r>
                      <a:r>
                        <a:rPr lang="fr-FR" sz="1100" b="1"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 of notification</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gn="ctr">
                        <a:lnSpc>
                          <a:spcPct val="107000"/>
                        </a:lnSpc>
                        <a:spcBef>
                          <a:spcPts val="0"/>
                        </a:spcBef>
                        <a:spcAft>
                          <a:spcPts val="0"/>
                        </a:spcAft>
                      </a:pPr>
                      <a:r>
                        <a:rPr lang="fr-FR" sz="1100" b="1" dirty="0" err="1">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Specific</a:t>
                      </a:r>
                      <a:r>
                        <a:rPr lang="fr-FR" sz="1100" b="1" dirty="0">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 </a:t>
                      </a:r>
                      <a:r>
                        <a:rPr lang="fr-FR" sz="1100" b="1" dirty="0" err="1">
                          <a:solidFill>
                            <a:schemeClr val="bg1"/>
                          </a:solidFill>
                          <a:effectLst/>
                          <a:latin typeface="Calibri Light" panose="020F0302020204030204" pitchFamily="34" charset="0"/>
                          <a:ea typeface="Calibri" panose="020F0502020204030204" pitchFamily="34" charset="0"/>
                          <a:cs typeface="Times New Roman" panose="02020603050405020304" pitchFamily="18" charset="0"/>
                        </a:rPr>
                        <a:t>needs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615022298"/>
                  </a:ext>
                </a:extLst>
              </a:tr>
              <a:tr h="833081">
                <a:tc>
                  <a:txBody>
                    <a:bodyPr/>
                    <a:lstStyle/>
                    <a:p>
                      <a:r>
                        <a:rPr lang="fr-FR" sz="1100" b="1" dirty="0">
                          <a:solidFill>
                            <a:srgbClr val="000000"/>
                          </a:solidFill>
                          <a:effectLst/>
                          <a:latin typeface="Calibri Light" panose="020F0302020204030204" pitchFamily="34" charset="0"/>
                          <a:cs typeface="Times New Roman" panose="02020603050405020304" pitchFamily="18" charset="0"/>
                        </a:rPr>
                        <a:t>Rural Zone</a:t>
                      </a:r>
                      <a:endParaRPr lang="en-US" sz="1100" b="1" dirty="0">
                        <a:effectLst/>
                        <a:latin typeface="Calibri" panose="020F0502020204030204" pitchFamily="34" charset="0"/>
                        <a:cs typeface="Times New Roman" panose="02020603050405020304" pitchFamily="18" charset="0"/>
                      </a:endParaRPr>
                    </a:p>
                  </a:txBody>
                  <a:tcPr marL="51435" marR="51435" marT="0" marB="0" anchor="ctr"/>
                </a:tc>
                <a:tc>
                  <a:txBody>
                    <a:bodyPr/>
                    <a:lstStyle/>
                    <a:p>
                      <a:r>
                        <a:rPr lang="en-US" sz="1100" dirty="0">
                          <a:solidFill>
                            <a:srgbClr val="000000"/>
                          </a:solidFill>
                          <a:effectLst/>
                          <a:latin typeface="Calibri Light" panose="020F0302020204030204" pitchFamily="34" charset="0"/>
                          <a:cs typeface="Times New Roman" panose="02020603050405020304" pitchFamily="18" charset="0"/>
                        </a:rPr>
                        <a:t>The members of the Community do not master the French language</a:t>
                      </a:r>
                      <a:endParaRPr lang="en-US" sz="1100" dirty="0">
                        <a:effectLst/>
                        <a:latin typeface="Calibri" panose="020F0502020204030204" pitchFamily="34" charset="0"/>
                        <a:cs typeface="Times New Roman" panose="02020603050405020304" pitchFamily="18" charset="0"/>
                      </a:endParaRPr>
                    </a:p>
                  </a:txBody>
                  <a:tcPr marL="51435" marR="51435" marT="0" marB="0" anchor="ctr"/>
                </a:tc>
                <a:tc>
                  <a:txBody>
                    <a:bodyPr/>
                    <a:lstStyle/>
                    <a:p>
                      <a:r>
                        <a:rPr lang="en-US" sz="1100" dirty="0">
                          <a:solidFill>
                            <a:srgbClr val="000000"/>
                          </a:solidFill>
                          <a:effectLst/>
                          <a:latin typeface="Calibri Light" panose="020F0302020204030204" pitchFamily="34" charset="0"/>
                          <a:cs typeface="Times New Roman" panose="02020603050405020304" pitchFamily="18" charset="0"/>
                        </a:rPr>
                        <a:t>About 80% of the population cannot read/write; Many citizens speak only local languages</a:t>
                      </a:r>
                      <a:endParaRPr lang="en-US" sz="1100" dirty="0">
                        <a:effectLst/>
                        <a:latin typeface="Calibri" panose="020F0502020204030204" pitchFamily="34" charset="0"/>
                        <a:cs typeface="Times New Roman" panose="02020603050405020304" pitchFamily="18" charset="0"/>
                      </a:endParaRPr>
                    </a:p>
                  </a:txBody>
                  <a:tcPr marL="51435" marR="51435" marT="0" marB="0" anchor="ctr"/>
                </a:tc>
                <a:tc>
                  <a:txBody>
                    <a:bodyPr/>
                    <a:lstStyle/>
                    <a:p>
                      <a:r>
                        <a:rPr lang="en-US" sz="1100" dirty="0">
                          <a:solidFill>
                            <a:srgbClr val="000000"/>
                          </a:solidFill>
                          <a:effectLst/>
                          <a:latin typeface="Calibri Light" panose="020F0302020204030204" pitchFamily="34" charset="0"/>
                          <a:cs typeface="Times New Roman" panose="02020603050405020304" pitchFamily="18" charset="0"/>
                        </a:rPr>
                        <a:t>Use of local languages – It can vary from village to village</a:t>
                      </a:r>
                      <a:endParaRPr lang="en-US" sz="1100" dirty="0">
                        <a:effectLst/>
                        <a:latin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fr-FR" sz="1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Community network and radio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r>
                        <a:rPr lang="en-US" sz="1100" dirty="0">
                          <a:solidFill>
                            <a:srgbClr val="000000"/>
                          </a:solidFill>
                          <a:effectLst/>
                          <a:latin typeface="Calibri Light" panose="020F0302020204030204" pitchFamily="34" charset="0"/>
                          <a:cs typeface="Times New Roman" panose="02020603050405020304" pitchFamily="18" charset="0"/>
                        </a:rPr>
                        <a:t>Afternoon meetings held with the Community (mornings are usually reserved for agricultural activities)</a:t>
                      </a:r>
                      <a:endParaRPr lang="en-US" sz="1100" dirty="0">
                        <a:effectLst/>
                        <a:latin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2151393357"/>
                  </a:ext>
                </a:extLst>
              </a:tr>
              <a:tr h="1231222">
                <a:tc>
                  <a:txBody>
                    <a:bodyPr/>
                    <a:lstStyle/>
                    <a:p>
                      <a:r>
                        <a:rPr lang="en-US" sz="1100" b="1" dirty="0">
                          <a:solidFill>
                            <a:srgbClr val="000000"/>
                          </a:solidFill>
                          <a:effectLst/>
                          <a:latin typeface="Calibri Light" panose="020F0302020204030204" pitchFamily="34" charset="0"/>
                          <a:cs typeface="Times New Roman" panose="02020603050405020304" pitchFamily="18" charset="0"/>
                        </a:rPr>
                        <a:t>Indigenous peoples or disadvantaged communities</a:t>
                      </a:r>
                      <a:endParaRPr lang="en-US" sz="1100" b="1" dirty="0">
                        <a:effectLst/>
                        <a:latin typeface="Calibri" panose="020F0502020204030204" pitchFamily="34" charset="0"/>
                        <a:cs typeface="Times New Roman" panose="02020603050405020304" pitchFamily="18" charset="0"/>
                      </a:endParaRPr>
                    </a:p>
                  </a:txBody>
                  <a:tcPr marL="51435" marR="51435" marT="0" marB="0" anchor="ctr"/>
                </a:tc>
                <a:tc>
                  <a:txBody>
                    <a:bodyPr/>
                    <a:lstStyle/>
                    <a:p>
                      <a:r>
                        <a:rPr lang="en-US" sz="1100" dirty="0">
                          <a:solidFill>
                            <a:srgbClr val="000000"/>
                          </a:solidFill>
                          <a:effectLst/>
                          <a:latin typeface="Calibri Light" panose="020F0302020204030204" pitchFamily="34" charset="0"/>
                          <a:cs typeface="Times New Roman" panose="02020603050405020304" pitchFamily="18" charset="0"/>
                        </a:rPr>
                        <a:t>Members of the Community – usually do not master the official national language (Sango)</a:t>
                      </a:r>
                      <a:endParaRPr lang="en-US" sz="1100" dirty="0">
                        <a:effectLst/>
                        <a:latin typeface="Calibri" panose="020F0502020204030204" pitchFamily="34" charset="0"/>
                        <a:cs typeface="Times New Roman" panose="02020603050405020304" pitchFamily="18" charset="0"/>
                      </a:endParaRPr>
                    </a:p>
                  </a:txBody>
                  <a:tcPr marL="51435" marR="51435" marT="0" marB="0" anchor="ctr"/>
                </a:tc>
                <a:tc>
                  <a:txBody>
                    <a:bodyPr/>
                    <a:lstStyle/>
                    <a:p>
                      <a:r>
                        <a:rPr lang="en-US" sz="1100" dirty="0">
                          <a:solidFill>
                            <a:srgbClr val="000000"/>
                          </a:solidFill>
                          <a:effectLst/>
                          <a:latin typeface="Calibri Light" panose="020F0302020204030204" pitchFamily="34" charset="0"/>
                          <a:cs typeface="Times New Roman" panose="02020603050405020304" pitchFamily="18" charset="0"/>
                        </a:rPr>
                        <a:t>Distinct culture and language, often marginalized from society</a:t>
                      </a:r>
                      <a:endParaRPr lang="en-US" sz="1100" dirty="0">
                        <a:effectLst/>
                        <a:latin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Local languages, varying from group to group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Culturally appropriate means of notification – through a community interpreter and traditional leadership</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r>
                        <a:rPr lang="en-US" sz="1100" dirty="0">
                          <a:solidFill>
                            <a:srgbClr val="000000"/>
                          </a:solidFill>
                          <a:effectLst/>
                          <a:latin typeface="Calibri Light" panose="020F0302020204030204" pitchFamily="34" charset="0"/>
                          <a:cs typeface="Times New Roman" panose="02020603050405020304" pitchFamily="18" charset="0"/>
                        </a:rPr>
                        <a:t>Distinct cultural practices will imply specific needs – to be identified in the IPPF</a:t>
                      </a:r>
                      <a:endParaRPr lang="en-US" sz="1100" dirty="0">
                        <a:effectLst/>
                        <a:latin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3625965237"/>
                  </a:ext>
                </a:extLst>
              </a:tr>
              <a:tr h="555388">
                <a:tc>
                  <a:txBody>
                    <a:bodyPr/>
                    <a:lstStyle/>
                    <a:p>
                      <a:r>
                        <a:rPr lang="pt-PT" sz="1100" b="1" dirty="0">
                          <a:solidFill>
                            <a:srgbClr val="000000"/>
                          </a:solidFill>
                          <a:effectLst/>
                          <a:latin typeface="Calibri Light" panose="020F0302020204030204" pitchFamily="34" charset="0"/>
                          <a:cs typeface="Times New Roman" panose="02020603050405020304" pitchFamily="18" charset="0"/>
                        </a:rPr>
                        <a:t>Civil society organizations</a:t>
                      </a:r>
                      <a:endParaRPr lang="en-US" sz="1100" b="1" dirty="0">
                        <a:effectLst/>
                        <a:latin typeface="Calibri" panose="020F0502020204030204" pitchFamily="34" charset="0"/>
                        <a:cs typeface="Times New Roman" panose="02020603050405020304" pitchFamily="18" charset="0"/>
                      </a:endParaRPr>
                    </a:p>
                  </a:txBody>
                  <a:tcPr marL="51435" marR="51435" marT="0" marB="0" anchor="ctr"/>
                </a:tc>
                <a:tc>
                  <a:txBody>
                    <a:bodyPr/>
                    <a:lstStyle/>
                    <a:p>
                      <a:r>
                        <a:rPr lang="pt-PT" sz="1100" dirty="0">
                          <a:effectLst/>
                          <a:latin typeface="Calibri Light" panose="020F0302020204030204" pitchFamily="34" charset="0"/>
                          <a:cs typeface="Times New Roman" panose="02020603050405020304" pitchFamily="18" charset="0"/>
                        </a:rPr>
                        <a:t>Various diverse groups</a:t>
                      </a:r>
                      <a:endParaRPr lang="en-US" sz="1100" dirty="0">
                        <a:effectLst/>
                        <a:latin typeface="Calibri" panose="020F0502020204030204" pitchFamily="34" charset="0"/>
                        <a:cs typeface="Times New Roman" panose="02020603050405020304" pitchFamily="18" charset="0"/>
                      </a:endParaRPr>
                    </a:p>
                  </a:txBody>
                  <a:tcPr marL="51435" marR="51435" marT="0" marB="0"/>
                </a:tc>
                <a:tc>
                  <a:txBody>
                    <a:bodyPr/>
                    <a:lstStyle/>
                    <a:p>
                      <a:pPr marL="17780" marR="0" algn="just">
                        <a:spcBef>
                          <a:spcPts val="0"/>
                        </a:spcBef>
                        <a:spcAft>
                          <a:spcPts val="0"/>
                        </a:spcAft>
                        <a:tabLst>
                          <a:tab pos="197485" algn="l"/>
                        </a:tabLst>
                      </a:pPr>
                      <a:r>
                        <a:rPr lang="en-US"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Health/social care service providers 
Advocacy Organizations</a:t>
                      </a:r>
                      <a:endParaRPr lang="en-US" sz="1100" dirty="0">
                        <a:effectLst/>
                        <a:latin typeface="Calibri" panose="020F0502020204030204" pitchFamily="34" charset="0"/>
                        <a:cs typeface="Times New Roman" panose="02020603050405020304" pitchFamily="18" charset="0"/>
                      </a:endParaRPr>
                    </a:p>
                  </a:txBody>
                  <a:tcPr marL="51435" marR="51435" marT="0" marB="0"/>
                </a:tc>
                <a:tc>
                  <a:txBody>
                    <a:bodyPr/>
                    <a:lstStyle/>
                    <a:p>
                      <a:pPr marL="17780" marR="0" algn="just">
                        <a:spcBef>
                          <a:spcPts val="0"/>
                        </a:spcBef>
                        <a:spcAft>
                          <a:spcPts val="0"/>
                        </a:spcAft>
                        <a:tabLst>
                          <a:tab pos="197485" algn="l"/>
                        </a:tabLst>
                      </a:pP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French;
Local </a:t>
                      </a: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languages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100" dirty="0">
                          <a:effectLst/>
                          <a:latin typeface="Calibri Light" panose="020F0302020204030204" pitchFamily="34" charset="0"/>
                          <a:ea typeface="Calibri" panose="020F0502020204030204" pitchFamily="34" charset="0"/>
                          <a:cs typeface="Times New Roman" panose="02020603050405020304" pitchFamily="18" charset="0"/>
                        </a:rPr>
                        <a:t>Information transmitted in writing, radio, meetings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r>
                        <a:rPr lang="en-US" sz="1100" dirty="0">
                          <a:effectLst/>
                          <a:latin typeface="Calibri Light" panose="020F0302020204030204" pitchFamily="34" charset="0"/>
                          <a:cs typeface="Times New Roman" panose="02020603050405020304" pitchFamily="18" charset="0"/>
                        </a:rPr>
                        <a:t>Project activities, information on infectious diseases and disease prevention systems</a:t>
                      </a:r>
                      <a:endParaRPr lang="en-US" sz="1100" dirty="0">
                        <a:effectLst/>
                        <a:latin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2331368"/>
                  </a:ext>
                </a:extLst>
              </a:tr>
              <a:tr h="480060">
                <a:tc>
                  <a:txBody>
                    <a:bodyPr/>
                    <a:lstStyle/>
                    <a:p>
                      <a:r>
                        <a:rPr lang="pt-PT" sz="1100" b="1">
                          <a:solidFill>
                            <a:srgbClr val="000000"/>
                          </a:solidFill>
                          <a:effectLst/>
                          <a:latin typeface="Calibri Light" panose="020F0302020204030204" pitchFamily="34" charset="0"/>
                          <a:cs typeface="Times New Roman" panose="02020603050405020304" pitchFamily="18" charset="0"/>
                        </a:rPr>
                        <a:t>Media</a:t>
                      </a:r>
                      <a:endParaRPr lang="en-US" sz="1100" b="1" dirty="0">
                        <a:effectLst/>
                        <a:latin typeface="Calibri" panose="020F0502020204030204" pitchFamily="34" charset="0"/>
                        <a:cs typeface="Times New Roman" panose="02020603050405020304" pitchFamily="18" charset="0"/>
                      </a:endParaRPr>
                    </a:p>
                  </a:txBody>
                  <a:tcPr marL="51435" marR="51435" marT="0" marB="0" anchor="ctr"/>
                </a:tc>
                <a:tc>
                  <a:txBody>
                    <a:bodyPr/>
                    <a:lstStyle/>
                    <a:p>
                      <a:r>
                        <a:rPr lang="pt-PT" sz="1100" dirty="0">
                          <a:effectLst/>
                          <a:latin typeface="Calibri Light" panose="020F0302020204030204" pitchFamily="34" charset="0"/>
                          <a:cs typeface="Times New Roman" panose="02020603050405020304" pitchFamily="18" charset="0"/>
                        </a:rPr>
                        <a:t>Various media</a:t>
                      </a:r>
                      <a:endParaRPr lang="en-US" sz="1100" dirty="0">
                        <a:effectLst/>
                        <a:latin typeface="Calibri" panose="020F0502020204030204" pitchFamily="34" charset="0"/>
                        <a:cs typeface="Times New Roman" panose="02020603050405020304" pitchFamily="18" charset="0"/>
                      </a:endParaRPr>
                    </a:p>
                  </a:txBody>
                  <a:tcPr marL="51435" marR="51435" marT="0" marB="0"/>
                </a:tc>
                <a:tc>
                  <a:txBody>
                    <a:bodyPr/>
                    <a:lstStyle/>
                    <a:p>
                      <a:r>
                        <a:rPr lang="en-US" sz="1100" dirty="0">
                          <a:effectLst/>
                          <a:latin typeface="Calibri Light" panose="020F0302020204030204" pitchFamily="34" charset="0"/>
                          <a:cs typeface="Times New Roman" panose="02020603050405020304" pitchFamily="18" charset="0"/>
                        </a:rPr>
                        <a:t>Source of information and opinions for other stakeholders</a:t>
                      </a:r>
                      <a:endParaRPr lang="en-US" sz="1100" dirty="0">
                        <a:effectLst/>
                        <a:latin typeface="Calibri" panose="020F0502020204030204" pitchFamily="34" charset="0"/>
                        <a:cs typeface="Times New Roman" panose="02020603050405020304" pitchFamily="18" charset="0"/>
                      </a:endParaRPr>
                    </a:p>
                  </a:txBody>
                  <a:tcPr marL="51435" marR="51435" marT="0" marB="0"/>
                </a:tc>
                <a:tc>
                  <a:txBody>
                    <a:bodyPr/>
                    <a:lstStyle/>
                    <a:p>
                      <a:pPr marL="17780" marR="0" algn="just">
                        <a:spcBef>
                          <a:spcPts val="0"/>
                        </a:spcBef>
                        <a:spcAft>
                          <a:spcPts val="0"/>
                        </a:spcAft>
                        <a:tabLst>
                          <a:tab pos="197485" algn="l"/>
                        </a:tabLst>
                      </a:pP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French;
Local </a:t>
                      </a: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languages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en-US" sz="1100" dirty="0">
                          <a:effectLst/>
                          <a:latin typeface="Calibri Light" panose="020F0302020204030204" pitchFamily="34" charset="0"/>
                          <a:ea typeface="Calibri" panose="020F0502020204030204" pitchFamily="34" charset="0"/>
                          <a:cs typeface="Times New Roman" panose="02020603050405020304" pitchFamily="18" charset="0"/>
                        </a:rPr>
                        <a:t>Information transmitted in writing, radio, television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r>
                        <a:rPr lang="en-US" sz="1100" dirty="0">
                          <a:effectLst/>
                          <a:latin typeface="Calibri Light" panose="020F0302020204030204" pitchFamily="34" charset="0"/>
                          <a:cs typeface="Times New Roman" panose="02020603050405020304" pitchFamily="18" charset="0"/>
                        </a:rPr>
                        <a:t>Project activities, information on infectious diseases and disease prevention systems</a:t>
                      </a:r>
                      <a:endParaRPr lang="en-US" sz="1100" dirty="0">
                        <a:effectLst/>
                        <a:latin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3704103521"/>
                  </a:ext>
                </a:extLst>
              </a:tr>
              <a:tr h="494872">
                <a:tc>
                  <a:txBody>
                    <a:bodyPr/>
                    <a:lstStyle/>
                    <a:p>
                      <a:r>
                        <a:rPr lang="pt-PT" sz="1100" b="1" dirty="0">
                          <a:effectLst/>
                          <a:latin typeface="Calibri Light" panose="020F0302020204030204" pitchFamily="34" charset="0"/>
                          <a:cs typeface="Times New Roman" panose="02020603050405020304" pitchFamily="18" charset="0"/>
                        </a:rPr>
                        <a:t>Private sector</a:t>
                      </a:r>
                      <a:endParaRPr lang="en-US" sz="1100" b="1" dirty="0">
                        <a:effectLst/>
                        <a:latin typeface="Calibri" panose="020F0502020204030204" pitchFamily="34" charset="0"/>
                        <a:cs typeface="Times New Roman" panose="02020603050405020304" pitchFamily="18" charset="0"/>
                      </a:endParaRPr>
                    </a:p>
                  </a:txBody>
                  <a:tcPr marL="51435" marR="51435" marT="0" marB="0" anchor="ctr"/>
                </a:tc>
                <a:tc>
                  <a:txBody>
                    <a:bodyPr/>
                    <a:lstStyle/>
                    <a:p>
                      <a:r>
                        <a:rPr lang="en-US" sz="1100" dirty="0">
                          <a:effectLst/>
                          <a:latin typeface="Calibri Light" panose="020F0302020204030204" pitchFamily="34" charset="0"/>
                          <a:cs typeface="Times New Roman" panose="02020603050405020304" pitchFamily="18" charset="0"/>
                        </a:rPr>
                        <a:t>To be continued during the project phase</a:t>
                      </a:r>
                      <a:endParaRPr lang="en-US" sz="1100" dirty="0">
                        <a:effectLst/>
                        <a:latin typeface="Calibri" panose="020F0502020204030204" pitchFamily="34" charset="0"/>
                        <a:cs typeface="Times New Roman" panose="02020603050405020304" pitchFamily="18" charset="0"/>
                      </a:endParaRPr>
                    </a:p>
                  </a:txBody>
                  <a:tcPr marL="51435" marR="51435" marT="0" marB="0"/>
                </a:tc>
                <a:tc>
                  <a:txBody>
                    <a:bodyPr/>
                    <a:lstStyle/>
                    <a:p>
                      <a:pPr marL="17780" marR="0" algn="just">
                        <a:spcBef>
                          <a:spcPts val="0"/>
                        </a:spcBef>
                        <a:spcAft>
                          <a:spcPts val="0"/>
                        </a:spcAft>
                        <a:tabLst>
                          <a:tab pos="197485" algn="l"/>
                        </a:tabLst>
                      </a:pP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Decision</a:t>
                      </a: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 </a:t>
                      </a: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makers</a:t>
                      </a: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
</a:t>
                      </a: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Workers</a:t>
                      </a:r>
                      <a:endParaRPr lang="en-US" sz="1100" dirty="0">
                        <a:effectLst/>
                        <a:latin typeface="Calibri" panose="020F0502020204030204" pitchFamily="34" charset="0"/>
                        <a:cs typeface="Times New Roman" panose="02020603050405020304" pitchFamily="18" charset="0"/>
                      </a:endParaRPr>
                    </a:p>
                  </a:txBody>
                  <a:tcPr marL="51435" marR="51435" marT="0" marB="0"/>
                </a:tc>
                <a:tc>
                  <a:txBody>
                    <a:bodyPr/>
                    <a:lstStyle/>
                    <a:p>
                      <a:pPr marL="17780" marR="0" algn="just">
                        <a:spcBef>
                          <a:spcPts val="0"/>
                        </a:spcBef>
                        <a:spcAft>
                          <a:spcPts val="0"/>
                        </a:spcAft>
                        <a:tabLst>
                          <a:tab pos="197485" algn="l"/>
                        </a:tabLst>
                      </a:pP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French;
Local </a:t>
                      </a: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languages</a:t>
                      </a: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 (</a:t>
                      </a: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workers</a:t>
                      </a: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fr-FR" sz="1100" dirty="0" err="1">
                          <a:effectLst/>
                          <a:latin typeface="Calibri Light" panose="020F0302020204030204" pitchFamily="34" charset="0"/>
                          <a:ea typeface="Calibri" panose="020F0502020204030204" pitchFamily="34" charset="0"/>
                          <a:cs typeface="Times New Roman" panose="02020603050405020304" pitchFamily="18" charset="0"/>
                        </a:rPr>
                        <a:t>Written</a:t>
                      </a:r>
                      <a:r>
                        <a:rPr lang="fr-FR" sz="1100" dirty="0">
                          <a:effectLst/>
                          <a:latin typeface="Calibri Light" panose="020F0302020204030204" pitchFamily="34" charset="0"/>
                          <a:ea typeface="Calibri" panose="020F0502020204030204" pitchFamily="34" charset="0"/>
                          <a:cs typeface="Times New Roman" panose="02020603050405020304" pitchFamily="18" charset="0"/>
                        </a:rPr>
                        <a:t> Information and Internet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r>
                        <a:rPr lang="en-US" sz="1100" dirty="0">
                          <a:effectLst/>
                          <a:latin typeface="Calibri Light" panose="020F0302020204030204" pitchFamily="34" charset="0"/>
                          <a:cs typeface="Times New Roman" panose="02020603050405020304" pitchFamily="18" charset="0"/>
                        </a:rPr>
                        <a:t>Information on infectious diseases and systems for prevention, detection, and response to these diseases</a:t>
                      </a:r>
                      <a:endParaRPr lang="en-US" sz="1100" dirty="0">
                        <a:effectLst/>
                        <a:latin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412736940"/>
                  </a:ext>
                </a:extLst>
              </a:tr>
              <a:tr h="480060">
                <a:tc>
                  <a:txBody>
                    <a:bodyPr/>
                    <a:lstStyle/>
                    <a:p>
                      <a:r>
                        <a:rPr lang="pt-PT" sz="1100" b="1" dirty="0">
                          <a:solidFill>
                            <a:srgbClr val="000000"/>
                          </a:solidFill>
                          <a:effectLst/>
                          <a:latin typeface="Calibri Light" panose="020F0302020204030204" pitchFamily="34" charset="0"/>
                          <a:cs typeface="Times New Roman" panose="02020603050405020304" pitchFamily="18" charset="0"/>
                        </a:rPr>
                        <a:t>Partenaires Techniques financiers</a:t>
                      </a:r>
                      <a:endParaRPr lang="en-US" sz="1100" b="1" dirty="0">
                        <a:effectLst/>
                        <a:latin typeface="Calibri" panose="020F0502020204030204" pitchFamily="34" charset="0"/>
                        <a:cs typeface="Times New Roman" panose="02020603050405020304" pitchFamily="18" charset="0"/>
                      </a:endParaRPr>
                    </a:p>
                  </a:txBody>
                  <a:tcPr marL="51435" marR="51435" marT="0" marB="0" anchor="ctr"/>
                </a:tc>
                <a:tc>
                  <a:txBody>
                    <a:bodyPr/>
                    <a:lstStyle/>
                    <a:p>
                      <a:pPr marL="0" marR="0">
                        <a:lnSpc>
                          <a:spcPct val="107000"/>
                        </a:lnSpc>
                        <a:spcBef>
                          <a:spcPts val="0"/>
                        </a:spcBef>
                        <a:spcAft>
                          <a:spcPts val="0"/>
                        </a:spcAft>
                      </a:pPr>
                      <a:r>
                        <a:rPr lang="en-US" sz="1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pt-PT" sz="1100" dirty="0">
                          <a:solidFill>
                            <a:srgbClr val="000000"/>
                          </a:solidFill>
                          <a:effectLst/>
                          <a:latin typeface="Calibri Light" panose="020F0302020204030204" pitchFamily="34" charset="0"/>
                          <a:cs typeface="Times New Roman" panose="02020603050405020304" pitchFamily="18" charset="0"/>
                        </a:rPr>
                        <a:t>Funders</a:t>
                      </a:r>
                      <a:endParaRPr lang="en-US" sz="1100" dirty="0">
                        <a:effectLst/>
                        <a:latin typeface="Calibri" panose="020F0502020204030204" pitchFamily="34" charset="0"/>
                        <a:cs typeface="Times New Roman" panose="02020603050405020304" pitchFamily="18" charset="0"/>
                      </a:endParaRPr>
                    </a:p>
                  </a:txBody>
                  <a:tcPr marL="51435" marR="51435" marT="0" marB="0"/>
                </a:tc>
                <a:tc>
                  <a:txBody>
                    <a:bodyPr/>
                    <a:lstStyle/>
                    <a:p>
                      <a:pPr marL="17780" marR="0" algn="just">
                        <a:spcBef>
                          <a:spcPts val="0"/>
                        </a:spcBef>
                        <a:spcAft>
                          <a:spcPts val="0"/>
                        </a:spcAft>
                        <a:tabLst>
                          <a:tab pos="197485" algn="l"/>
                        </a:tabLst>
                      </a:pP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Shareholders</a:t>
                      </a: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
</a:t>
                      </a: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Administrators</a:t>
                      </a: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
</a:t>
                      </a:r>
                      <a:r>
                        <a:rPr lang="fr-FR" sz="1100" dirty="0" err="1">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Officials</a:t>
                      </a:r>
                      <a:endParaRPr lang="en-US" sz="1100" dirty="0">
                        <a:effectLst/>
                        <a:latin typeface="Calibri" panose="020F0502020204030204" pitchFamily="34" charset="0"/>
                        <a:cs typeface="Times New Roman" panose="02020603050405020304" pitchFamily="18" charset="0"/>
                      </a:endParaRPr>
                    </a:p>
                  </a:txBody>
                  <a:tcPr marL="51435" marR="51435" marT="0" marB="0"/>
                </a:tc>
                <a:tc>
                  <a:txBody>
                    <a:bodyPr/>
                    <a:lstStyle/>
                    <a:p>
                      <a:pPr marL="17780" marR="0" algn="just">
                        <a:spcBef>
                          <a:spcPts val="0"/>
                        </a:spcBef>
                        <a:spcAft>
                          <a:spcPts val="0"/>
                        </a:spcAft>
                        <a:tabLst>
                          <a:tab pos="197485" algn="l"/>
                        </a:tabLst>
                      </a:pPr>
                      <a:r>
                        <a:rPr lang="fr-FR" sz="1100" dirty="0">
                          <a:solidFill>
                            <a:srgbClr val="58585B"/>
                          </a:solidFill>
                          <a:effectLst/>
                          <a:latin typeface="Calibri Light" panose="020F0302020204030204" pitchFamily="34" charset="0"/>
                          <a:ea typeface="Calibri" panose="020F0502020204030204" pitchFamily="34" charset="0"/>
                          <a:cs typeface="Times New Roman" panose="02020603050405020304" pitchFamily="18" charset="0"/>
                        </a:rPr>
                        <a:t>French</a:t>
                      </a:r>
                      <a:r>
                        <a:rPr lang="fr-FR" sz="1100" dirty="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pPr marL="0" marR="0">
                        <a:lnSpc>
                          <a:spcPct val="107000"/>
                        </a:lnSpc>
                        <a:spcBef>
                          <a:spcPts val="0"/>
                        </a:spcBef>
                        <a:spcAft>
                          <a:spcPts val="0"/>
                        </a:spcAft>
                      </a:pPr>
                      <a:r>
                        <a:rPr lang="fr-FR" sz="1100" dirty="0" err="1">
                          <a:effectLst/>
                          <a:latin typeface="Calibri Light" panose="020F0302020204030204" pitchFamily="34" charset="0"/>
                          <a:ea typeface="Calibri" panose="020F0502020204030204" pitchFamily="34" charset="0"/>
                          <a:cs typeface="Times New Roman" panose="02020603050405020304" pitchFamily="18" charset="0"/>
                        </a:rPr>
                        <a:t>Written</a:t>
                      </a:r>
                      <a:r>
                        <a:rPr lang="fr-FR" sz="1100" dirty="0">
                          <a:effectLst/>
                          <a:latin typeface="Calibri Light" panose="020F0302020204030204" pitchFamily="34" charset="0"/>
                          <a:ea typeface="Calibri" panose="020F0502020204030204" pitchFamily="34" charset="0"/>
                          <a:cs typeface="Times New Roman" panose="02020603050405020304" pitchFamily="18" charset="0"/>
                        </a:rPr>
                        <a:t> information, meetings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tc>
                <a:tc>
                  <a:txBody>
                    <a:bodyPr/>
                    <a:lstStyle/>
                    <a:p>
                      <a:r>
                        <a:rPr lang="fr-FR" sz="1100" dirty="0">
                          <a:effectLst/>
                          <a:latin typeface="Calibri Light" panose="020F0302020204030204" pitchFamily="34" charset="0"/>
                          <a:cs typeface="Times New Roman" panose="02020603050405020304" pitchFamily="18" charset="0"/>
                        </a:rPr>
                        <a:t>Performance </a:t>
                      </a:r>
                      <a:r>
                        <a:rPr lang="fr-FR" sz="1100" dirty="0" err="1">
                          <a:effectLst/>
                          <a:latin typeface="Calibri Light" panose="020F0302020204030204" pitchFamily="34" charset="0"/>
                          <a:cs typeface="Times New Roman" panose="02020603050405020304" pitchFamily="18" charset="0"/>
                        </a:rPr>
                        <a:t>against</a:t>
                      </a:r>
                      <a:r>
                        <a:rPr lang="fr-FR" sz="1100" dirty="0">
                          <a:effectLst/>
                          <a:latin typeface="Calibri Light" panose="020F0302020204030204" pitchFamily="34" charset="0"/>
                          <a:cs typeface="Times New Roman" panose="02020603050405020304" pitchFamily="18" charset="0"/>
                        </a:rPr>
                        <a:t> </a:t>
                      </a:r>
                      <a:r>
                        <a:rPr lang="fr-FR" sz="1100" dirty="0" err="1">
                          <a:effectLst/>
                          <a:latin typeface="Calibri Light" panose="020F0302020204030204" pitchFamily="34" charset="0"/>
                          <a:cs typeface="Times New Roman" panose="02020603050405020304" pitchFamily="18" charset="0"/>
                        </a:rPr>
                        <a:t>project</a:t>
                      </a:r>
                      <a:r>
                        <a:rPr lang="fr-FR" sz="1100" dirty="0">
                          <a:effectLst/>
                          <a:latin typeface="Calibri Light" panose="020F0302020204030204" pitchFamily="34" charset="0"/>
                          <a:cs typeface="Times New Roman" panose="02020603050405020304" pitchFamily="18" charset="0"/>
                        </a:rPr>
                        <a:t> </a:t>
                      </a:r>
                      <a:r>
                        <a:rPr lang="fr-FR" sz="1100" dirty="0" err="1">
                          <a:effectLst/>
                          <a:latin typeface="Calibri Light" panose="020F0302020204030204" pitchFamily="34" charset="0"/>
                          <a:cs typeface="Times New Roman" panose="02020603050405020304" pitchFamily="18" charset="0"/>
                        </a:rPr>
                        <a:t>indicators</a:t>
                      </a:r>
                      <a:r>
                        <a:rPr lang="fr-FR" sz="1100" dirty="0">
                          <a:effectLst/>
                          <a:latin typeface="Calibri Light" panose="020F0302020204030204" pitchFamily="34" charset="0"/>
                          <a:cs typeface="Times New Roman" panose="02020603050405020304" pitchFamily="18" charset="0"/>
                        </a:rPr>
                        <a:t> (</a:t>
                      </a:r>
                      <a:r>
                        <a:rPr lang="fr-FR" sz="1100" dirty="0" err="1">
                          <a:effectLst/>
                          <a:latin typeface="Calibri Light" panose="020F0302020204030204" pitchFamily="34" charset="0"/>
                          <a:cs typeface="Times New Roman" panose="02020603050405020304" pitchFamily="18" charset="0"/>
                        </a:rPr>
                        <a:t>financial</a:t>
                      </a:r>
                      <a:r>
                        <a:rPr lang="fr-FR" sz="1100" dirty="0">
                          <a:effectLst/>
                          <a:latin typeface="Calibri Light" panose="020F0302020204030204" pitchFamily="34" charset="0"/>
                          <a:cs typeface="Times New Roman" panose="02020603050405020304" pitchFamily="18" charset="0"/>
                        </a:rPr>
                        <a:t>, backups, etc.)</a:t>
                      </a:r>
                      <a:endParaRPr lang="en-US" sz="1100" dirty="0">
                        <a:effectLst/>
                        <a:latin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2943954625"/>
                  </a:ext>
                </a:extLst>
              </a:tr>
            </a:tbl>
          </a:graphicData>
        </a:graphic>
      </p:graphicFrame>
      <p:sp>
        <p:nvSpPr>
          <p:cNvPr id="3" name="Title 1">
            <a:extLst>
              <a:ext uri="{FF2B5EF4-FFF2-40B4-BE49-F238E27FC236}">
                <a16:creationId xmlns:a16="http://schemas.microsoft.com/office/drawing/2014/main" id="{1D0EED41-9029-C94E-B1A7-DEDFE6AC3CC8}"/>
              </a:ext>
            </a:extLst>
          </p:cNvPr>
          <p:cNvSpPr txBox="1">
            <a:spLocks/>
          </p:cNvSpPr>
          <p:nvPr/>
        </p:nvSpPr>
        <p:spPr>
          <a:xfrm>
            <a:off x="1500649" y="1024576"/>
            <a:ext cx="6447501" cy="415031"/>
          </a:xfrm>
          <a:prstGeom prst="rect">
            <a:avLst/>
          </a:prstGeom>
        </p:spPr>
        <p:txBody>
          <a:bodyPr vert="horz" lIns="91440" tIns="45720" rIns="91440" bIns="45720" rtlCol="0" anchor="ctr">
            <a:noAutofit/>
          </a:bodyPr>
          <a:lstStyle>
            <a:lvl1pPr algn="ctr" defTabSz="685800" rtl="0" eaLnBrk="1" latinLnBrk="0" hangingPunct="1">
              <a:lnSpc>
                <a:spcPct val="100000"/>
              </a:lnSpc>
              <a:spcBef>
                <a:spcPct val="0"/>
              </a:spcBef>
              <a:buNone/>
              <a:defRPr sz="1800" b="1" kern="1200">
                <a:solidFill>
                  <a:schemeClr val="bg1"/>
                </a:solidFill>
                <a:latin typeface="+mn-lt"/>
                <a:ea typeface="+mj-ea"/>
                <a:cs typeface="Gotham Bold" pitchFamily="50" charset="0"/>
              </a:defRPr>
            </a:lvl1pPr>
          </a:lstStyle>
          <a:p>
            <a:pPr fontAlgn="auto">
              <a:spcAft>
                <a:spcPts val="0"/>
              </a:spcAft>
            </a:pPr>
            <a:r>
              <a:rPr lang="fr-FR" sz="2000" dirty="0">
                <a:solidFill>
                  <a:schemeClr val="tx1"/>
                </a:solidFill>
              </a:rPr>
              <a:t>Health Project Example</a:t>
            </a:r>
            <a:endParaRPr lang="en-US" sz="2000" dirty="0">
              <a:solidFill>
                <a:schemeClr val="tx1"/>
              </a:solidFill>
            </a:endParaRPr>
          </a:p>
        </p:txBody>
      </p:sp>
    </p:spTree>
    <p:extLst>
      <p:ext uri="{BB962C8B-B14F-4D97-AF65-F5344CB8AC3E}">
        <p14:creationId xmlns:p14="http://schemas.microsoft.com/office/powerpoint/2010/main" val="30979376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2883F-7F52-24FC-2D78-3BA0DFAAE862}"/>
              </a:ext>
            </a:extLst>
          </p:cNvPr>
          <p:cNvSpPr>
            <a:spLocks noGrp="1"/>
          </p:cNvSpPr>
          <p:nvPr>
            <p:ph type="title"/>
          </p:nvPr>
        </p:nvSpPr>
        <p:spPr/>
        <p:txBody>
          <a:bodyPr>
            <a:normAutofit fontScale="90000"/>
          </a:bodyPr>
          <a:lstStyle/>
          <a:p>
            <a:r>
              <a:rPr lang="en-US" sz="2800" dirty="0"/>
              <a:t>Stakeholder Engagement Program</a:t>
            </a:r>
            <a:br>
              <a:rPr lang="en-US" sz="2800" dirty="0"/>
            </a:br>
            <a:r>
              <a:rPr lang="en-US" sz="2800" dirty="0"/>
              <a:t>(Action Plan)</a:t>
            </a:r>
          </a:p>
        </p:txBody>
      </p:sp>
      <p:graphicFrame>
        <p:nvGraphicFramePr>
          <p:cNvPr id="5" name="Content Placeholder 4">
            <a:extLst>
              <a:ext uri="{FF2B5EF4-FFF2-40B4-BE49-F238E27FC236}">
                <a16:creationId xmlns:a16="http://schemas.microsoft.com/office/drawing/2014/main" id="{F1B6FFD2-E63E-27F3-FDDE-B2A52AD7784D}"/>
              </a:ext>
            </a:extLst>
          </p:cNvPr>
          <p:cNvGraphicFramePr>
            <a:graphicFrameLocks noGrp="1"/>
          </p:cNvGraphicFramePr>
          <p:nvPr>
            <p:ph idx="1"/>
            <p:extLst>
              <p:ext uri="{D42A27DB-BD31-4B8C-83A1-F6EECF244321}">
                <p14:modId xmlns:p14="http://schemas.microsoft.com/office/powerpoint/2010/main" val="2680557314"/>
              </p:ext>
            </p:extLst>
          </p:nvPr>
        </p:nvGraphicFramePr>
        <p:xfrm>
          <a:off x="715252" y="1464162"/>
          <a:ext cx="7051538" cy="3049236"/>
        </p:xfrm>
        <a:graphic>
          <a:graphicData uri="http://schemas.openxmlformats.org/drawingml/2006/table">
            <a:tbl>
              <a:tblPr firstRow="1" firstCol="1" bandRow="1">
                <a:tableStyleId>{5C22544A-7EE6-4342-B048-85BDC9FD1C3A}</a:tableStyleId>
              </a:tblPr>
              <a:tblGrid>
                <a:gridCol w="1205946">
                  <a:extLst>
                    <a:ext uri="{9D8B030D-6E8A-4147-A177-3AD203B41FA5}">
                      <a16:colId xmlns:a16="http://schemas.microsoft.com/office/drawing/2014/main" val="2623264034"/>
                    </a:ext>
                  </a:extLst>
                </a:gridCol>
                <a:gridCol w="1146328">
                  <a:extLst>
                    <a:ext uri="{9D8B030D-6E8A-4147-A177-3AD203B41FA5}">
                      <a16:colId xmlns:a16="http://schemas.microsoft.com/office/drawing/2014/main" val="2846648939"/>
                    </a:ext>
                  </a:extLst>
                </a:gridCol>
                <a:gridCol w="1191607">
                  <a:extLst>
                    <a:ext uri="{9D8B030D-6E8A-4147-A177-3AD203B41FA5}">
                      <a16:colId xmlns:a16="http://schemas.microsoft.com/office/drawing/2014/main" val="3442505690"/>
                    </a:ext>
                  </a:extLst>
                </a:gridCol>
                <a:gridCol w="1176514">
                  <a:extLst>
                    <a:ext uri="{9D8B030D-6E8A-4147-A177-3AD203B41FA5}">
                      <a16:colId xmlns:a16="http://schemas.microsoft.com/office/drawing/2014/main" val="2153933520"/>
                    </a:ext>
                  </a:extLst>
                </a:gridCol>
                <a:gridCol w="1125952">
                  <a:extLst>
                    <a:ext uri="{9D8B030D-6E8A-4147-A177-3AD203B41FA5}">
                      <a16:colId xmlns:a16="http://schemas.microsoft.com/office/drawing/2014/main" val="2978812445"/>
                    </a:ext>
                  </a:extLst>
                </a:gridCol>
                <a:gridCol w="1205191">
                  <a:extLst>
                    <a:ext uri="{9D8B030D-6E8A-4147-A177-3AD203B41FA5}">
                      <a16:colId xmlns:a16="http://schemas.microsoft.com/office/drawing/2014/main" val="4131601670"/>
                    </a:ext>
                  </a:extLst>
                </a:gridCol>
              </a:tblGrid>
              <a:tr h="740496">
                <a:tc>
                  <a:txBody>
                    <a:bodyPr/>
                    <a:lstStyle/>
                    <a:p>
                      <a:pPr marL="0" marR="0" indent="0" algn="ctr">
                        <a:lnSpc>
                          <a:spcPct val="107000"/>
                        </a:lnSpc>
                        <a:spcAft>
                          <a:spcPts val="780"/>
                        </a:spcAft>
                      </a:pPr>
                      <a:r>
                        <a:rPr lang="en-US" sz="1400" dirty="0">
                          <a:effectLst/>
                        </a:rPr>
                        <a:t>Project Stage</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0" marR="0" indent="0" algn="ctr">
                        <a:lnSpc>
                          <a:spcPct val="107000"/>
                        </a:lnSpc>
                        <a:spcAft>
                          <a:spcPts val="780"/>
                        </a:spcAft>
                      </a:pPr>
                      <a:r>
                        <a:rPr lang="en-US" sz="1400" dirty="0">
                          <a:effectLst/>
                        </a:rPr>
                        <a:t>Estimated Date/Time Period</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0" marR="0" indent="0" algn="ctr">
                        <a:lnSpc>
                          <a:spcPct val="107000"/>
                        </a:lnSpc>
                        <a:spcAft>
                          <a:spcPts val="780"/>
                        </a:spcAft>
                      </a:pPr>
                      <a:r>
                        <a:rPr lang="en-US" sz="1400">
                          <a:effectLst/>
                        </a:rPr>
                        <a:t>Topic of Consultation/ Message</a:t>
                      </a:r>
                      <a:endPar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0" marR="17780" indent="0" algn="ctr">
                        <a:lnSpc>
                          <a:spcPct val="107000"/>
                        </a:lnSpc>
                        <a:spcAft>
                          <a:spcPts val="780"/>
                        </a:spcAft>
                      </a:pPr>
                      <a:r>
                        <a:rPr lang="en-US" sz="1400">
                          <a:effectLst/>
                        </a:rPr>
                        <a:t>Method Used </a:t>
                      </a:r>
                      <a:endPar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0" marR="0" indent="0" algn="ctr">
                        <a:lnSpc>
                          <a:spcPct val="107000"/>
                        </a:lnSpc>
                        <a:spcAft>
                          <a:spcPts val="780"/>
                        </a:spcAft>
                      </a:pPr>
                      <a:r>
                        <a:rPr lang="en-US" sz="1400">
                          <a:effectLst/>
                        </a:rPr>
                        <a:t>Target Stakeholders </a:t>
                      </a:r>
                      <a:endPar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27940" marR="0" indent="0" algn="l">
                        <a:lnSpc>
                          <a:spcPct val="107000"/>
                        </a:lnSpc>
                        <a:spcAft>
                          <a:spcPts val="780"/>
                        </a:spcAft>
                      </a:pPr>
                      <a:r>
                        <a:rPr lang="en-US" sz="1400" dirty="0" err="1">
                          <a:effectLst/>
                        </a:rPr>
                        <a:t>Responsibili</a:t>
                      </a:r>
                      <a:r>
                        <a:rPr lang="en-US" sz="1400" dirty="0">
                          <a:effectLst/>
                        </a:rPr>
                        <a:t>-ties </a:t>
                      </a:r>
                      <a:endParaRPr lang="en-US" sz="18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extLst>
                  <a:ext uri="{0D108BD9-81ED-4DB2-BD59-A6C34878D82A}">
                    <a16:rowId xmlns:a16="http://schemas.microsoft.com/office/drawing/2014/main" val="3344541793"/>
                  </a:ext>
                </a:extLst>
              </a:tr>
              <a:tr h="1154370">
                <a:tc>
                  <a:txBody>
                    <a:bodyPr/>
                    <a:lstStyle/>
                    <a:p>
                      <a:pPr marL="0" marR="0" indent="0" algn="l">
                        <a:lnSpc>
                          <a:spcPct val="107000"/>
                        </a:lnSpc>
                        <a:spcAft>
                          <a:spcPts val="780"/>
                        </a:spcAft>
                      </a:pPr>
                      <a:r>
                        <a:rPr lang="en-US" sz="1400" dirty="0">
                          <a:solidFill>
                            <a:schemeClr val="bg1"/>
                          </a:solidFill>
                          <a:effectLst/>
                        </a:rPr>
                        <a:t> Preparation</a:t>
                      </a:r>
                      <a:endParaRPr lang="en-US" sz="1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635" marR="0" indent="0" algn="l">
                        <a:lnSpc>
                          <a:spcPct val="107000"/>
                        </a:lnSpc>
                        <a:spcAft>
                          <a:spcPts val="780"/>
                        </a:spcAft>
                      </a:pPr>
                      <a:r>
                        <a:rPr lang="en-US" sz="1000" dirty="0">
                          <a:effectLst/>
                        </a:rPr>
                        <a:t> </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635" marR="0" indent="0" algn="l">
                        <a:lnSpc>
                          <a:spcPct val="107000"/>
                        </a:lnSpc>
                        <a:spcAft>
                          <a:spcPts val="780"/>
                        </a:spcAft>
                      </a:pPr>
                      <a:r>
                        <a:rPr lang="en-US" sz="1000" dirty="0">
                          <a:effectLst/>
                        </a:rPr>
                        <a:t> </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635" marR="0" indent="0" algn="l">
                        <a:lnSpc>
                          <a:spcPct val="107000"/>
                        </a:lnSpc>
                        <a:spcAft>
                          <a:spcPts val="780"/>
                        </a:spcAft>
                      </a:pPr>
                      <a:r>
                        <a:rPr lang="en-US" sz="1000" dirty="0">
                          <a:effectLst/>
                        </a:rPr>
                        <a:t> </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1270" marR="0" indent="0" algn="l">
                        <a:lnSpc>
                          <a:spcPct val="107000"/>
                        </a:lnSpc>
                        <a:spcAft>
                          <a:spcPts val="780"/>
                        </a:spcAft>
                      </a:pPr>
                      <a:r>
                        <a:rPr lang="en-US" sz="1000" dirty="0">
                          <a:effectLst/>
                        </a:rPr>
                        <a:t> </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0" marR="0" indent="0" algn="l">
                        <a:lnSpc>
                          <a:spcPct val="107000"/>
                        </a:lnSpc>
                        <a:spcAft>
                          <a:spcPts val="780"/>
                        </a:spcAft>
                      </a:pPr>
                      <a:r>
                        <a:rPr lang="en-US" sz="1000" dirty="0">
                          <a:effectLst/>
                        </a:rPr>
                        <a:t> </a:t>
                      </a: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extLst>
                  <a:ext uri="{0D108BD9-81ED-4DB2-BD59-A6C34878D82A}">
                    <a16:rowId xmlns:a16="http://schemas.microsoft.com/office/drawing/2014/main" val="2802625687"/>
                  </a:ext>
                </a:extLst>
              </a:tr>
              <a:tr h="1154370">
                <a:tc>
                  <a:txBody>
                    <a:bodyPr/>
                    <a:lstStyle/>
                    <a:p>
                      <a:pPr marL="0" marR="0" indent="0" algn="l">
                        <a:lnSpc>
                          <a:spcPct val="107000"/>
                        </a:lnSpc>
                        <a:spcAft>
                          <a:spcPts val="780"/>
                        </a:spcAft>
                      </a:pPr>
                      <a:r>
                        <a:rPr lang="en-US" sz="1400" dirty="0" err="1">
                          <a:solidFill>
                            <a:schemeClr val="bg1"/>
                          </a:solidFill>
                          <a:effectLst/>
                          <a:latin typeface="Calibri" panose="020F0502020204030204" pitchFamily="34" charset="0"/>
                          <a:ea typeface="Calibri" panose="020F0502020204030204" pitchFamily="34" charset="0"/>
                          <a:cs typeface="Arial" panose="020B0604020202020204" pitchFamily="34" charset="0"/>
                        </a:rPr>
                        <a:t>Implemen-tation</a:t>
                      </a:r>
                      <a:endParaRPr lang="en-US" sz="1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635" marR="0" indent="0" algn="l">
                        <a:lnSpc>
                          <a:spcPct val="107000"/>
                        </a:lnSpc>
                        <a:spcAft>
                          <a:spcPts val="780"/>
                        </a:spcAft>
                      </a:pP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635" marR="0" indent="0" algn="l">
                        <a:lnSpc>
                          <a:spcPct val="107000"/>
                        </a:lnSpc>
                        <a:spcAft>
                          <a:spcPts val="780"/>
                        </a:spcAft>
                      </a:pP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635" marR="0" indent="0" algn="l">
                        <a:lnSpc>
                          <a:spcPct val="107000"/>
                        </a:lnSpc>
                        <a:spcAft>
                          <a:spcPts val="780"/>
                        </a:spcAft>
                      </a:pP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1270" marR="0" indent="0" algn="l">
                        <a:lnSpc>
                          <a:spcPct val="107000"/>
                        </a:lnSpc>
                        <a:spcAft>
                          <a:spcPts val="780"/>
                        </a:spcAft>
                      </a:pP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tc>
                  <a:txBody>
                    <a:bodyPr/>
                    <a:lstStyle/>
                    <a:p>
                      <a:pPr marL="0" marR="0" indent="0" algn="l">
                        <a:lnSpc>
                          <a:spcPct val="107000"/>
                        </a:lnSpc>
                        <a:spcAft>
                          <a:spcPts val="780"/>
                        </a:spcAft>
                      </a:pPr>
                      <a:endParaRPr lang="en-US" sz="11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67945" marR="50165" marT="29210" marB="0"/>
                </a:tc>
                <a:extLst>
                  <a:ext uri="{0D108BD9-81ED-4DB2-BD59-A6C34878D82A}">
                    <a16:rowId xmlns:a16="http://schemas.microsoft.com/office/drawing/2014/main" val="2351533312"/>
                  </a:ext>
                </a:extLst>
              </a:tr>
            </a:tbl>
          </a:graphicData>
        </a:graphic>
      </p:graphicFrame>
      <p:sp>
        <p:nvSpPr>
          <p:cNvPr id="4" name="Slide Number Placeholder 3">
            <a:extLst>
              <a:ext uri="{FF2B5EF4-FFF2-40B4-BE49-F238E27FC236}">
                <a16:creationId xmlns:a16="http://schemas.microsoft.com/office/drawing/2014/main" id="{B0B257F9-FFA8-F513-FA11-6C218020B2A2}"/>
              </a:ext>
            </a:extLst>
          </p:cNvPr>
          <p:cNvSpPr>
            <a:spLocks noGrp="1"/>
          </p:cNvSpPr>
          <p:nvPr>
            <p:ph type="sldNum" sz="quarter" idx="12"/>
          </p:nvPr>
        </p:nvSpPr>
        <p:spPr/>
        <p:txBody>
          <a:bodyPr/>
          <a:lstStyle/>
          <a:p>
            <a:fld id="{005457D8-61AE-44B2-B394-BE3EA9F4E490}" type="slidenum">
              <a:rPr lang="en-US" smtClean="0"/>
              <a:t>9</a:t>
            </a:fld>
            <a:endParaRPr lang="en-US"/>
          </a:p>
        </p:txBody>
      </p:sp>
    </p:spTree>
    <p:extLst>
      <p:ext uri="{BB962C8B-B14F-4D97-AF65-F5344CB8AC3E}">
        <p14:creationId xmlns:p14="http://schemas.microsoft.com/office/powerpoint/2010/main" val="367086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12510-2831-1699-934E-6B5012949E86}"/>
              </a:ext>
            </a:extLst>
          </p:cNvPr>
          <p:cNvSpPr>
            <a:spLocks noGrp="1"/>
          </p:cNvSpPr>
          <p:nvPr>
            <p:ph type="title"/>
          </p:nvPr>
        </p:nvSpPr>
        <p:spPr/>
        <p:txBody>
          <a:bodyPr>
            <a:normAutofit/>
          </a:bodyPr>
          <a:lstStyle/>
          <a:p>
            <a:r>
              <a:rPr lang="en-US" sz="3600" dirty="0"/>
              <a:t>Budget Template</a:t>
            </a:r>
          </a:p>
        </p:txBody>
      </p:sp>
      <p:sp>
        <p:nvSpPr>
          <p:cNvPr id="4" name="Slide Number Placeholder 3">
            <a:extLst>
              <a:ext uri="{FF2B5EF4-FFF2-40B4-BE49-F238E27FC236}">
                <a16:creationId xmlns:a16="http://schemas.microsoft.com/office/drawing/2014/main" id="{83878B26-194C-9FFF-6A8F-69FA0CCFA4E7}"/>
              </a:ext>
            </a:extLst>
          </p:cNvPr>
          <p:cNvSpPr>
            <a:spLocks noGrp="1"/>
          </p:cNvSpPr>
          <p:nvPr>
            <p:ph type="sldNum" sz="quarter" idx="12"/>
          </p:nvPr>
        </p:nvSpPr>
        <p:spPr/>
        <p:txBody>
          <a:bodyPr/>
          <a:lstStyle/>
          <a:p>
            <a:fld id="{005457D8-61AE-44B2-B394-BE3EA9F4E490}" type="slidenum">
              <a:rPr lang="en-US" smtClean="0"/>
              <a:t>10</a:t>
            </a:fld>
            <a:endParaRPr lang="en-US"/>
          </a:p>
        </p:txBody>
      </p:sp>
      <p:graphicFrame>
        <p:nvGraphicFramePr>
          <p:cNvPr id="5" name="Table 4">
            <a:extLst>
              <a:ext uri="{FF2B5EF4-FFF2-40B4-BE49-F238E27FC236}">
                <a16:creationId xmlns:a16="http://schemas.microsoft.com/office/drawing/2014/main" id="{EEF59723-8A2E-41EB-9B4F-608737C8CE15}"/>
              </a:ext>
            </a:extLst>
          </p:cNvPr>
          <p:cNvGraphicFramePr>
            <a:graphicFrameLocks noGrp="1"/>
          </p:cNvGraphicFramePr>
          <p:nvPr>
            <p:extLst>
              <p:ext uri="{D42A27DB-BD31-4B8C-83A1-F6EECF244321}">
                <p14:modId xmlns:p14="http://schemas.microsoft.com/office/powerpoint/2010/main" val="1521171114"/>
              </p:ext>
            </p:extLst>
          </p:nvPr>
        </p:nvGraphicFramePr>
        <p:xfrm>
          <a:off x="662652" y="1263874"/>
          <a:ext cx="7545203" cy="5173519"/>
        </p:xfrm>
        <a:graphic>
          <a:graphicData uri="http://schemas.openxmlformats.org/drawingml/2006/table">
            <a:tbl>
              <a:tblPr>
                <a:tableStyleId>{5C22544A-7EE6-4342-B048-85BDC9FD1C3A}</a:tableStyleId>
              </a:tblPr>
              <a:tblGrid>
                <a:gridCol w="3013286">
                  <a:extLst>
                    <a:ext uri="{9D8B030D-6E8A-4147-A177-3AD203B41FA5}">
                      <a16:colId xmlns:a16="http://schemas.microsoft.com/office/drawing/2014/main" val="3104965139"/>
                    </a:ext>
                  </a:extLst>
                </a:gridCol>
                <a:gridCol w="791287">
                  <a:extLst>
                    <a:ext uri="{9D8B030D-6E8A-4147-A177-3AD203B41FA5}">
                      <a16:colId xmlns:a16="http://schemas.microsoft.com/office/drawing/2014/main" val="4065187475"/>
                    </a:ext>
                  </a:extLst>
                </a:gridCol>
                <a:gridCol w="795283">
                  <a:extLst>
                    <a:ext uri="{9D8B030D-6E8A-4147-A177-3AD203B41FA5}">
                      <a16:colId xmlns:a16="http://schemas.microsoft.com/office/drawing/2014/main" val="3602025782"/>
                    </a:ext>
                  </a:extLst>
                </a:gridCol>
                <a:gridCol w="1150963">
                  <a:extLst>
                    <a:ext uri="{9D8B030D-6E8A-4147-A177-3AD203B41FA5}">
                      <a16:colId xmlns:a16="http://schemas.microsoft.com/office/drawing/2014/main" val="451336460"/>
                    </a:ext>
                  </a:extLst>
                </a:gridCol>
                <a:gridCol w="863223">
                  <a:extLst>
                    <a:ext uri="{9D8B030D-6E8A-4147-A177-3AD203B41FA5}">
                      <a16:colId xmlns:a16="http://schemas.microsoft.com/office/drawing/2014/main" val="2138473589"/>
                    </a:ext>
                  </a:extLst>
                </a:gridCol>
                <a:gridCol w="931161">
                  <a:extLst>
                    <a:ext uri="{9D8B030D-6E8A-4147-A177-3AD203B41FA5}">
                      <a16:colId xmlns:a16="http://schemas.microsoft.com/office/drawing/2014/main" val="1957874992"/>
                    </a:ext>
                  </a:extLst>
                </a:gridCol>
              </a:tblGrid>
              <a:tr h="111282">
                <a:tc>
                  <a:txBody>
                    <a:bodyPr/>
                    <a:lstStyle/>
                    <a:p>
                      <a:pPr marL="8890" marR="0" indent="-8890" algn="l">
                        <a:lnSpc>
                          <a:spcPct val="103000"/>
                        </a:lnSpc>
                        <a:spcBef>
                          <a:spcPts val="600"/>
                        </a:spcBef>
                        <a:spcAft>
                          <a:spcPts val="600"/>
                        </a:spcAft>
                      </a:pPr>
                      <a:r>
                        <a:rPr lang="en-US" sz="1600" b="1" dirty="0">
                          <a:effectLst/>
                        </a:rPr>
                        <a:t>Budget Category</a:t>
                      </a:r>
                      <a:endParaRPr lang="en-US" sz="18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8890" marR="0" indent="-8890" algn="ctr">
                        <a:lnSpc>
                          <a:spcPct val="103000"/>
                        </a:lnSpc>
                        <a:spcBef>
                          <a:spcPts val="600"/>
                        </a:spcBef>
                        <a:spcAft>
                          <a:spcPts val="600"/>
                        </a:spcAft>
                      </a:pPr>
                      <a:r>
                        <a:rPr lang="en-US" sz="1400" b="1" dirty="0">
                          <a:effectLst/>
                        </a:rPr>
                        <a:t>Quantity</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8890" marR="0" indent="-8890" algn="ctr">
                        <a:lnSpc>
                          <a:spcPct val="103000"/>
                        </a:lnSpc>
                        <a:spcBef>
                          <a:spcPts val="600"/>
                        </a:spcBef>
                        <a:spcAft>
                          <a:spcPts val="600"/>
                        </a:spcAft>
                      </a:pPr>
                      <a:r>
                        <a:rPr lang="en-US" sz="1400" b="1" dirty="0">
                          <a:effectLst/>
                        </a:rPr>
                        <a:t>Unit Costs</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8890" marR="0" indent="-8890" algn="ctr">
                        <a:lnSpc>
                          <a:spcPct val="103000"/>
                        </a:lnSpc>
                        <a:spcBef>
                          <a:spcPts val="600"/>
                        </a:spcBef>
                        <a:spcAft>
                          <a:spcPts val="600"/>
                        </a:spcAft>
                      </a:pPr>
                      <a:r>
                        <a:rPr lang="en-US" sz="1400" b="1" dirty="0">
                          <a:effectLst/>
                        </a:rPr>
                        <a:t>Times/Years</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8890" marR="0" indent="-8890" algn="ctr">
                        <a:lnSpc>
                          <a:spcPct val="103000"/>
                        </a:lnSpc>
                        <a:spcBef>
                          <a:spcPts val="600"/>
                        </a:spcBef>
                        <a:spcAft>
                          <a:spcPts val="600"/>
                        </a:spcAft>
                      </a:pPr>
                      <a:r>
                        <a:rPr lang="en-US" sz="1400" b="1" dirty="0">
                          <a:effectLst/>
                        </a:rPr>
                        <a:t>Total Costs</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8890" marR="0" indent="-8890" algn="ctr">
                        <a:lnSpc>
                          <a:spcPct val="103000"/>
                        </a:lnSpc>
                        <a:spcBef>
                          <a:spcPts val="600"/>
                        </a:spcBef>
                        <a:spcAft>
                          <a:spcPts val="600"/>
                        </a:spcAft>
                      </a:pPr>
                      <a:r>
                        <a:rPr lang="en-US" sz="1400" b="1" dirty="0">
                          <a:effectLst/>
                        </a:rPr>
                        <a:t>Remarks</a:t>
                      </a:r>
                      <a:endParaRPr lang="en-US" sz="1600" b="1"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913860417"/>
                  </a:ext>
                </a:extLst>
              </a:tr>
              <a:tr h="191266">
                <a:tc gridSpan="4">
                  <a:txBody>
                    <a:bodyPr/>
                    <a:lstStyle/>
                    <a:p>
                      <a:pPr marL="0" marR="0">
                        <a:lnSpc>
                          <a:spcPct val="107000"/>
                        </a:lnSpc>
                      </a:pPr>
                      <a:r>
                        <a:rPr lang="en-GB" sz="1200" b="1" dirty="0">
                          <a:effectLst/>
                        </a:rPr>
                        <a:t>1. Estimated staff salaries</a:t>
                      </a:r>
                      <a:r>
                        <a:rPr lang="en-GB" sz="1200" b="1" baseline="30000" dirty="0">
                          <a:effectLst/>
                        </a:rPr>
                        <a:t>*</a:t>
                      </a:r>
                      <a:r>
                        <a:rPr lang="en-GB" sz="1200" b="1" dirty="0">
                          <a:effectLst/>
                        </a:rPr>
                        <a:t> and related expenses</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636440098"/>
                  </a:ext>
                </a:extLst>
              </a:tr>
              <a:tr h="129493">
                <a:tc>
                  <a:txBody>
                    <a:bodyPr/>
                    <a:lstStyle/>
                    <a:p>
                      <a:pPr marL="0" marR="0">
                        <a:lnSpc>
                          <a:spcPct val="107000"/>
                        </a:lnSpc>
                      </a:pPr>
                      <a:r>
                        <a:rPr lang="fr-FR" sz="1100">
                          <a:effectLst/>
                        </a:rPr>
                        <a:t>1a. [E.g., communications consultant]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1100603419"/>
                  </a:ext>
                </a:extLst>
              </a:tr>
              <a:tr h="129493">
                <a:tc>
                  <a:txBody>
                    <a:bodyPr/>
                    <a:lstStyle/>
                    <a:p>
                      <a:pPr marL="0" marR="0">
                        <a:lnSpc>
                          <a:spcPct val="107000"/>
                        </a:lnSpc>
                      </a:pPr>
                      <a:r>
                        <a:rPr lang="en-GB" sz="1100">
                          <a:effectLst/>
                        </a:rPr>
                        <a:t>1b. </a:t>
                      </a:r>
                      <a:r>
                        <a:rPr lang="en-US" sz="1100">
                          <a:effectLst/>
                        </a:rPr>
                        <a:t>[E.g., travel costs for staff]</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867876073"/>
                  </a:ext>
                </a:extLst>
              </a:tr>
              <a:tr h="232081">
                <a:tc>
                  <a:txBody>
                    <a:bodyPr/>
                    <a:lstStyle/>
                    <a:p>
                      <a:pPr marL="0" marR="0">
                        <a:lnSpc>
                          <a:spcPct val="107000"/>
                        </a:lnSpc>
                      </a:pPr>
                      <a:r>
                        <a:rPr lang="en-GB" sz="1100">
                          <a:effectLst/>
                        </a:rPr>
                        <a:t>1c. [</a:t>
                      </a:r>
                      <a:r>
                        <a:rPr lang="en-US" sz="1100">
                          <a:effectLst/>
                        </a:rPr>
                        <a:t>E.g., </a:t>
                      </a:r>
                      <a:r>
                        <a:rPr lang="en-GB" sz="1100">
                          <a:effectLst/>
                        </a:rPr>
                        <a:t>estimated salaries for Community Liaison Officers]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3742787996"/>
                  </a:ext>
                </a:extLst>
              </a:tr>
              <a:tr h="55272">
                <a:tc>
                  <a:txBody>
                    <a:bodyPr/>
                    <a:lstStyle/>
                    <a:p>
                      <a:pPr marL="0" marR="0">
                        <a:lnSpc>
                          <a:spcPct val="107000"/>
                        </a:lnSpc>
                      </a:pPr>
                      <a:r>
                        <a:rPr lang="en-GB" sz="1200" b="1" dirty="0">
                          <a:effectLst/>
                        </a:rPr>
                        <a:t>2. Events</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562200623"/>
                  </a:ext>
                </a:extLst>
              </a:tr>
              <a:tr h="190350">
                <a:tc>
                  <a:txBody>
                    <a:bodyPr/>
                    <a:lstStyle/>
                    <a:p>
                      <a:pPr marL="0" marR="0">
                        <a:lnSpc>
                          <a:spcPct val="107000"/>
                        </a:lnSpc>
                      </a:pPr>
                      <a:r>
                        <a:rPr lang="en-GB" sz="1100">
                          <a:effectLst/>
                        </a:rPr>
                        <a:t>2a. </a:t>
                      </a:r>
                      <a:r>
                        <a:rPr lang="en-US" sz="1100">
                          <a:effectLst/>
                        </a:rPr>
                        <a:t>[E.g., organization of focus groups]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664521868"/>
                  </a:ext>
                </a:extLst>
              </a:tr>
              <a:tr h="216890">
                <a:tc>
                  <a:txBody>
                    <a:bodyPr/>
                    <a:lstStyle/>
                    <a:p>
                      <a:pPr marL="0" marR="0">
                        <a:lnSpc>
                          <a:spcPct val="107000"/>
                        </a:lnSpc>
                      </a:pPr>
                      <a:r>
                        <a:rPr lang="en-GB" sz="1200" b="1" dirty="0">
                          <a:effectLst/>
                        </a:rPr>
                        <a:t>3. Communication campaigns</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030618213"/>
                  </a:ext>
                </a:extLst>
              </a:tr>
              <a:tr h="190350">
                <a:tc>
                  <a:txBody>
                    <a:bodyPr/>
                    <a:lstStyle/>
                    <a:p>
                      <a:pPr marL="0" marR="0">
                        <a:lnSpc>
                          <a:spcPct val="107000"/>
                        </a:lnSpc>
                      </a:pPr>
                      <a:r>
                        <a:rPr lang="en-GB" sz="1100">
                          <a:effectLst/>
                        </a:rPr>
                        <a:t>3a. </a:t>
                      </a:r>
                      <a:r>
                        <a:rPr lang="en-US" sz="1100">
                          <a:effectLst/>
                        </a:rPr>
                        <a:t>[E.g., posters, flyers]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041479067"/>
                  </a:ext>
                </a:extLst>
              </a:tr>
              <a:tr h="190350">
                <a:tc>
                  <a:txBody>
                    <a:bodyPr/>
                    <a:lstStyle/>
                    <a:p>
                      <a:pPr marL="0" marR="0">
                        <a:lnSpc>
                          <a:spcPct val="107000"/>
                        </a:lnSpc>
                      </a:pPr>
                      <a:r>
                        <a:rPr lang="en-GB" sz="1100">
                          <a:effectLst/>
                        </a:rPr>
                        <a:t>3b. </a:t>
                      </a:r>
                      <a:r>
                        <a:rPr lang="en-US" sz="1100">
                          <a:effectLst/>
                        </a:rPr>
                        <a:t>[E.g., social media campaign]</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17491625"/>
                  </a:ext>
                </a:extLst>
              </a:tr>
              <a:tr h="216890">
                <a:tc>
                  <a:txBody>
                    <a:bodyPr/>
                    <a:lstStyle/>
                    <a:p>
                      <a:pPr marL="0" marR="0">
                        <a:lnSpc>
                          <a:spcPct val="107000"/>
                        </a:lnSpc>
                      </a:pPr>
                      <a:r>
                        <a:rPr lang="en-GB" sz="1200" b="1" dirty="0">
                          <a:effectLst/>
                        </a:rPr>
                        <a:t>4. Trainings </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dirty="0">
                          <a:effectLst/>
                        </a:rPr>
                        <a:t> </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1941945364"/>
                  </a:ext>
                </a:extLst>
              </a:tr>
              <a:tr h="232081">
                <a:tc>
                  <a:txBody>
                    <a:bodyPr/>
                    <a:lstStyle/>
                    <a:p>
                      <a:pPr marL="0" marR="0">
                        <a:lnSpc>
                          <a:spcPct val="107000"/>
                        </a:lnSpc>
                      </a:pPr>
                      <a:r>
                        <a:rPr lang="en-GB" sz="1100">
                          <a:effectLst/>
                        </a:rPr>
                        <a:t>4a. </a:t>
                      </a:r>
                      <a:r>
                        <a:rPr lang="en-US" sz="1100">
                          <a:effectLst/>
                        </a:rPr>
                        <a:t>[E.g., training on </a:t>
                      </a:r>
                      <a:r>
                        <a:rPr lang="en-GB" sz="1100">
                          <a:effectLst/>
                        </a:rPr>
                        <a:t>social/</a:t>
                      </a:r>
                      <a:r>
                        <a:rPr lang="en-US" sz="1100">
                          <a:effectLst/>
                        </a:rPr>
                        <a:t>environmental issues for </a:t>
                      </a:r>
                      <a:r>
                        <a:rPr lang="en-GB" sz="1100">
                          <a:effectLst/>
                        </a:rPr>
                        <a:t>PIU and </a:t>
                      </a:r>
                      <a:r>
                        <a:rPr lang="en-US" sz="1100">
                          <a:effectLst/>
                        </a:rPr>
                        <a:t>contractor</a:t>
                      </a:r>
                      <a:r>
                        <a:rPr lang="en-GB" sz="1100">
                          <a:effectLst/>
                        </a:rPr>
                        <a:t> staff]</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dirty="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dirty="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396757150"/>
                  </a:ext>
                </a:extLst>
              </a:tr>
              <a:tr h="349586">
                <a:tc>
                  <a:txBody>
                    <a:bodyPr/>
                    <a:lstStyle/>
                    <a:p>
                      <a:pPr marL="0" marR="0">
                        <a:lnSpc>
                          <a:spcPct val="107000"/>
                        </a:lnSpc>
                      </a:pPr>
                      <a:r>
                        <a:rPr lang="en-GB" sz="1100">
                          <a:effectLst/>
                        </a:rPr>
                        <a:t>4b.[ </a:t>
                      </a:r>
                      <a:r>
                        <a:rPr lang="en-US" sz="1100">
                          <a:effectLst/>
                        </a:rPr>
                        <a:t>E.g., training on gender-based violence (</a:t>
                      </a:r>
                      <a:r>
                        <a:rPr lang="en-GB" sz="1100">
                          <a:effectLst/>
                        </a:rPr>
                        <a:t>GBV) for Project Implementing Unit (PIU) and contractor staff]</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dirty="0">
                          <a:effectLst/>
                        </a:rPr>
                        <a:t> </a:t>
                      </a:r>
                      <a:endParaRPr lang="en-US" sz="900"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685878333"/>
                  </a:ext>
                </a:extLst>
              </a:tr>
              <a:tr h="216890">
                <a:tc>
                  <a:txBody>
                    <a:bodyPr/>
                    <a:lstStyle/>
                    <a:p>
                      <a:pPr marL="0" marR="0">
                        <a:lnSpc>
                          <a:spcPct val="107000"/>
                        </a:lnSpc>
                      </a:pPr>
                      <a:r>
                        <a:rPr lang="en-GB" sz="1200" b="1" dirty="0">
                          <a:effectLst/>
                        </a:rPr>
                        <a:t>5. Beneficiary surveys</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889777879"/>
                  </a:ext>
                </a:extLst>
              </a:tr>
              <a:tr h="190350">
                <a:tc>
                  <a:txBody>
                    <a:bodyPr/>
                    <a:lstStyle/>
                    <a:p>
                      <a:pPr marL="0" marR="0">
                        <a:lnSpc>
                          <a:spcPct val="107000"/>
                        </a:lnSpc>
                      </a:pPr>
                      <a:r>
                        <a:rPr lang="en-GB" sz="1100">
                          <a:effectLst/>
                        </a:rPr>
                        <a:t>5a. [E.g., mid-project perception survey]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827892866"/>
                  </a:ext>
                </a:extLst>
              </a:tr>
              <a:tr h="190350">
                <a:tc>
                  <a:txBody>
                    <a:bodyPr/>
                    <a:lstStyle/>
                    <a:p>
                      <a:pPr marL="0" marR="0">
                        <a:lnSpc>
                          <a:spcPct val="107000"/>
                        </a:lnSpc>
                      </a:pPr>
                      <a:r>
                        <a:rPr lang="en-GB" sz="1100">
                          <a:effectLst/>
                        </a:rPr>
                        <a:t>5b. [E.g., end-of-project perception survey]</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3616573891"/>
                  </a:ext>
                </a:extLst>
              </a:tr>
              <a:tr h="216890">
                <a:tc>
                  <a:txBody>
                    <a:bodyPr/>
                    <a:lstStyle/>
                    <a:p>
                      <a:pPr marL="0" marR="0">
                        <a:lnSpc>
                          <a:spcPct val="107000"/>
                        </a:lnSpc>
                      </a:pPr>
                      <a:r>
                        <a:rPr lang="en-GB" sz="1200" b="1" dirty="0">
                          <a:effectLst/>
                        </a:rPr>
                        <a:t>6. Grievance Mechanism</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355154371"/>
                  </a:ext>
                </a:extLst>
              </a:tr>
              <a:tr h="125833">
                <a:tc>
                  <a:txBody>
                    <a:bodyPr/>
                    <a:lstStyle/>
                    <a:p>
                      <a:pPr marL="0" marR="0">
                        <a:lnSpc>
                          <a:spcPct val="107000"/>
                        </a:lnSpc>
                      </a:pPr>
                      <a:r>
                        <a:rPr lang="en-GB" sz="1100">
                          <a:effectLst/>
                        </a:rPr>
                        <a:t>6a.[</a:t>
                      </a:r>
                      <a:r>
                        <a:rPr lang="en-US" sz="1100">
                          <a:effectLst/>
                        </a:rPr>
                        <a:t>E.g., </a:t>
                      </a:r>
                      <a:r>
                        <a:rPr lang="en-GB" sz="1100">
                          <a:effectLst/>
                        </a:rPr>
                        <a:t>training of GM committees]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417691695"/>
                  </a:ext>
                </a:extLst>
              </a:tr>
              <a:tr h="119884">
                <a:tc>
                  <a:txBody>
                    <a:bodyPr/>
                    <a:lstStyle/>
                    <a:p>
                      <a:pPr marL="0" marR="0">
                        <a:lnSpc>
                          <a:spcPct val="107000"/>
                        </a:lnSpc>
                      </a:pPr>
                      <a:r>
                        <a:rPr lang="en-GB" sz="1100">
                          <a:effectLst/>
                        </a:rPr>
                        <a:t>6b. [</a:t>
                      </a:r>
                      <a:r>
                        <a:rPr lang="en-US" sz="1100">
                          <a:effectLst/>
                        </a:rPr>
                        <a:t>E.g., </a:t>
                      </a:r>
                      <a:r>
                        <a:rPr lang="en-GB" sz="1100">
                          <a:effectLst/>
                        </a:rPr>
                        <a:t>suggestion boxes in villages]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181689796"/>
                  </a:ext>
                </a:extLst>
              </a:tr>
              <a:tr h="119884">
                <a:tc>
                  <a:txBody>
                    <a:bodyPr/>
                    <a:lstStyle/>
                    <a:p>
                      <a:pPr marL="0" marR="0">
                        <a:lnSpc>
                          <a:spcPct val="107000"/>
                        </a:lnSpc>
                      </a:pPr>
                      <a:r>
                        <a:rPr lang="en-GB" sz="1100">
                          <a:effectLst/>
                        </a:rPr>
                        <a:t>6c. [</a:t>
                      </a:r>
                      <a:r>
                        <a:rPr lang="en-US" sz="1100">
                          <a:effectLst/>
                        </a:rPr>
                        <a:t>E.g., </a:t>
                      </a:r>
                      <a:r>
                        <a:rPr lang="en-GB" sz="1100">
                          <a:effectLst/>
                        </a:rPr>
                        <a:t>GM communication materials]</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tc>
                  <a:txBody>
                    <a:bodyPr/>
                    <a:lstStyle/>
                    <a:p>
                      <a:pPr marL="0" marR="0" algn="ctr">
                        <a:lnSpc>
                          <a:spcPct val="107000"/>
                        </a:lnSpc>
                      </a:pPr>
                      <a:r>
                        <a:rPr lang="en-GB" sz="700">
                          <a:effectLst/>
                        </a:rPr>
                        <a:t> </a:t>
                      </a:r>
                      <a:endParaRPr lang="en-US" sz="9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415233327"/>
                  </a:ext>
                </a:extLst>
              </a:tr>
              <a:tr h="216890">
                <a:tc>
                  <a:txBody>
                    <a:bodyPr/>
                    <a:lstStyle/>
                    <a:p>
                      <a:pPr marL="0" marR="0">
                        <a:lnSpc>
                          <a:spcPct val="107000"/>
                        </a:lnSpc>
                      </a:pPr>
                      <a:r>
                        <a:rPr lang="en-GB" sz="1200" b="1" dirty="0">
                          <a:effectLst/>
                        </a:rPr>
                        <a:t>7. Other expenses</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535976720"/>
                  </a:ext>
                </a:extLst>
              </a:tr>
              <a:tr h="193553">
                <a:tc>
                  <a:txBody>
                    <a:bodyPr/>
                    <a:lstStyle/>
                    <a:p>
                      <a:pPr marL="0" marR="0">
                        <a:lnSpc>
                          <a:spcPct val="107000"/>
                        </a:lnSpc>
                      </a:pPr>
                      <a:r>
                        <a:rPr lang="en-GB" sz="1100">
                          <a:effectLst/>
                        </a:rPr>
                        <a:t>7a. [insert]</a:t>
                      </a:r>
                      <a:endParaRPr lang="en-US" sz="140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ct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2855315885"/>
                  </a:ext>
                </a:extLst>
              </a:tr>
              <a:tr h="211399">
                <a:tc gridSpan="4">
                  <a:txBody>
                    <a:bodyPr/>
                    <a:lstStyle/>
                    <a:p>
                      <a:pPr marL="0" marR="0">
                        <a:lnSpc>
                          <a:spcPct val="107000"/>
                        </a:lnSpc>
                      </a:pPr>
                      <a:r>
                        <a:rPr lang="en-GB" sz="1200" b="1" dirty="0">
                          <a:effectLst/>
                        </a:rPr>
                        <a:t>TOTAL STAKEHOLDER ENGAGEMENT BUDGET</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2288" marR="2288" marT="2288"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07000"/>
                        </a:lnSpc>
                      </a:pPr>
                      <a:endParaRPr lang="en-US" sz="800">
                        <a:effectLst/>
                        <a:latin typeface="Calibri" panose="020F0502020204030204" pitchFamily="34" charset="0"/>
                        <a:cs typeface="Arial" panose="020B0604020202020204" pitchFamily="34" charset="0"/>
                      </a:endParaRPr>
                    </a:p>
                  </a:txBody>
                  <a:tcPr marL="2288" marR="2288" marT="2288" marB="0" anchor="b"/>
                </a:tc>
                <a:tc>
                  <a:txBody>
                    <a:bodyPr/>
                    <a:lstStyle/>
                    <a:p>
                      <a:pPr>
                        <a:lnSpc>
                          <a:spcPct val="107000"/>
                        </a:lnSpc>
                      </a:pPr>
                      <a:endParaRPr lang="en-US" sz="800" dirty="0">
                        <a:effectLst/>
                        <a:latin typeface="Calibri" panose="020F0502020204030204" pitchFamily="34" charset="0"/>
                        <a:cs typeface="Arial" panose="020B0604020202020204" pitchFamily="34" charset="0"/>
                      </a:endParaRPr>
                    </a:p>
                  </a:txBody>
                  <a:tcPr marL="2288" marR="2288" marT="2288" marB="0" anchor="b"/>
                </a:tc>
                <a:extLst>
                  <a:ext uri="{0D108BD9-81ED-4DB2-BD59-A6C34878D82A}">
                    <a16:rowId xmlns:a16="http://schemas.microsoft.com/office/drawing/2014/main" val="823201223"/>
                  </a:ext>
                </a:extLst>
              </a:tr>
            </a:tbl>
          </a:graphicData>
        </a:graphic>
      </p:graphicFrame>
    </p:spTree>
    <p:extLst>
      <p:ext uri="{BB962C8B-B14F-4D97-AF65-F5344CB8AC3E}">
        <p14:creationId xmlns:p14="http://schemas.microsoft.com/office/powerpoint/2010/main" val="3815870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094C-CB86-B542-9E4E-A2FBB338A559}"/>
              </a:ext>
            </a:extLst>
          </p:cNvPr>
          <p:cNvSpPr>
            <a:spLocks noGrp="1"/>
          </p:cNvSpPr>
          <p:nvPr>
            <p:ph type="title"/>
            <p:custDataLst>
              <p:tags r:id="rId1"/>
            </p:custDataLst>
          </p:nvPr>
        </p:nvSpPr>
        <p:spPr>
          <a:xfrm>
            <a:off x="1244539" y="272680"/>
            <a:ext cx="6413993" cy="565212"/>
          </a:xfrm>
        </p:spPr>
        <p:txBody>
          <a:bodyPr>
            <a:noAutofit/>
          </a:bodyPr>
          <a:lstStyle/>
          <a:p>
            <a:r>
              <a:rPr lang="en-US" sz="2000" b="0" dirty="0"/>
              <a:t>Estimated costs of stakeholder engagement activities</a:t>
            </a:r>
            <a:endParaRPr lang="fr-FR" sz="2000" b="0" dirty="0"/>
          </a:p>
        </p:txBody>
      </p:sp>
      <p:graphicFrame>
        <p:nvGraphicFramePr>
          <p:cNvPr id="7" name="Table 6">
            <a:extLst>
              <a:ext uri="{FF2B5EF4-FFF2-40B4-BE49-F238E27FC236}">
                <a16:creationId xmlns:a16="http://schemas.microsoft.com/office/drawing/2014/main" id="{A1133A6F-BBC2-ED40-88B0-DE681854AB3B}"/>
              </a:ext>
            </a:extLst>
          </p:cNvPr>
          <p:cNvGraphicFramePr>
            <a:graphicFrameLocks noGrp="1"/>
          </p:cNvGraphicFramePr>
          <p:nvPr>
            <p:custDataLst>
              <p:tags r:id="rId2"/>
            </p:custDataLst>
          </p:nvPr>
        </p:nvGraphicFramePr>
        <p:xfrm>
          <a:off x="273050" y="1664749"/>
          <a:ext cx="8597901" cy="4007840"/>
        </p:xfrm>
        <a:graphic>
          <a:graphicData uri="http://schemas.openxmlformats.org/drawingml/2006/table">
            <a:tbl>
              <a:tblPr>
                <a:tableStyleId>{5C22544A-7EE6-4342-B048-85BDC9FD1C3A}</a:tableStyleId>
              </a:tblPr>
              <a:tblGrid>
                <a:gridCol w="4114800">
                  <a:extLst>
                    <a:ext uri="{9D8B030D-6E8A-4147-A177-3AD203B41FA5}">
                      <a16:colId xmlns:a16="http://schemas.microsoft.com/office/drawing/2014/main" val="1597104567"/>
                    </a:ext>
                  </a:extLst>
                </a:gridCol>
                <a:gridCol w="698500">
                  <a:extLst>
                    <a:ext uri="{9D8B030D-6E8A-4147-A177-3AD203B41FA5}">
                      <a16:colId xmlns:a16="http://schemas.microsoft.com/office/drawing/2014/main" val="2294096205"/>
                    </a:ext>
                  </a:extLst>
                </a:gridCol>
                <a:gridCol w="900755">
                  <a:extLst>
                    <a:ext uri="{9D8B030D-6E8A-4147-A177-3AD203B41FA5}">
                      <a16:colId xmlns:a16="http://schemas.microsoft.com/office/drawing/2014/main" val="233655306"/>
                    </a:ext>
                  </a:extLst>
                </a:gridCol>
                <a:gridCol w="1296346">
                  <a:extLst>
                    <a:ext uri="{9D8B030D-6E8A-4147-A177-3AD203B41FA5}">
                      <a16:colId xmlns:a16="http://schemas.microsoft.com/office/drawing/2014/main" val="1087680229"/>
                    </a:ext>
                  </a:extLst>
                </a:gridCol>
                <a:gridCol w="838200">
                  <a:extLst>
                    <a:ext uri="{9D8B030D-6E8A-4147-A177-3AD203B41FA5}">
                      <a16:colId xmlns:a16="http://schemas.microsoft.com/office/drawing/2014/main" val="3091905926"/>
                    </a:ext>
                  </a:extLst>
                </a:gridCol>
                <a:gridCol w="749300">
                  <a:extLst>
                    <a:ext uri="{9D8B030D-6E8A-4147-A177-3AD203B41FA5}">
                      <a16:colId xmlns:a16="http://schemas.microsoft.com/office/drawing/2014/main" val="281647133"/>
                    </a:ext>
                  </a:extLst>
                </a:gridCol>
              </a:tblGrid>
              <a:tr h="414032">
                <a:tc>
                  <a:txBody>
                    <a:bodyPr/>
                    <a:lstStyle/>
                    <a:p>
                      <a:pPr algn="l" fontAlgn="b"/>
                      <a:r>
                        <a:rPr lang="fr-FR" sz="1400" b="1" u="none" strike="noStrike" noProof="0">
                          <a:latin typeface="+mn-lt"/>
                        </a:rPr>
                        <a:t>Rubriques du budget (à titre d’illustration)</a:t>
                      </a:r>
                    </a:p>
                    <a:p>
                      <a:pPr algn="l" rtl="0" fontAlgn="b"/>
                      <a:endParaRPr lang="en-US" sz="1400" b="1" i="0" u="none" strike="noStrike" noProof="0">
                        <a:solidFill>
                          <a:srgbClr val="262626"/>
                        </a:solidFill>
                        <a:effectLst/>
                        <a:latin typeface="+mn-lt"/>
                        <a:cs typeface="Euphemia" panose="020B0503040102020104" pitchFamily="34" charset="-79"/>
                      </a:endParaRPr>
                    </a:p>
                  </a:txBody>
                  <a:tcPr marL="2552" marR="2552" marT="2552" marB="0">
                    <a:solidFill>
                      <a:schemeClr val="accent5">
                        <a:lumMod val="20000"/>
                        <a:lumOff val="80000"/>
                      </a:schemeClr>
                    </a:solidFill>
                  </a:tcPr>
                </a:tc>
                <a:tc>
                  <a:txBody>
                    <a:bodyPr/>
                    <a:lstStyle/>
                    <a:p>
                      <a:pPr algn="ctr" fontAlgn="b"/>
                      <a:r>
                        <a:rPr lang="fr-FR" sz="1400" b="1" u="none" strike="noStrike" noProof="0">
                          <a:latin typeface="+mn-lt"/>
                        </a:rPr>
                        <a:t>Quantité</a:t>
                      </a:r>
                    </a:p>
                  </a:txBody>
                  <a:tcPr marL="2552" marR="2552" marT="2552" marB="0">
                    <a:solidFill>
                      <a:schemeClr val="accent5">
                        <a:lumMod val="20000"/>
                        <a:lumOff val="80000"/>
                      </a:schemeClr>
                    </a:solidFill>
                  </a:tcPr>
                </a:tc>
                <a:tc>
                  <a:txBody>
                    <a:bodyPr/>
                    <a:lstStyle/>
                    <a:p>
                      <a:pPr algn="ctr" fontAlgn="b"/>
                      <a:r>
                        <a:rPr lang="fr-FR" sz="1400" b="1" u="none" strike="noStrike" noProof="0">
                          <a:latin typeface="+mn-lt"/>
                        </a:rPr>
                        <a:t>Coûts unitaires</a:t>
                      </a:r>
                    </a:p>
                  </a:txBody>
                  <a:tcPr marL="2552" marR="2552" marT="2552" marB="0">
                    <a:solidFill>
                      <a:schemeClr val="accent5">
                        <a:lumMod val="20000"/>
                        <a:lumOff val="80000"/>
                      </a:schemeClr>
                    </a:solidFill>
                  </a:tcPr>
                </a:tc>
                <a:tc>
                  <a:txBody>
                    <a:bodyPr/>
                    <a:lstStyle/>
                    <a:p>
                      <a:pPr algn="ctr" fontAlgn="b"/>
                      <a:r>
                        <a:rPr lang="fr-FR" sz="1400" b="1" u="none" strike="noStrike" noProof="0">
                          <a:latin typeface="+mn-lt"/>
                        </a:rPr>
                        <a:t>Fréquence annuelle</a:t>
                      </a:r>
                    </a:p>
                  </a:txBody>
                  <a:tcPr marL="2552" marR="2552" marT="2552" marB="0">
                    <a:solidFill>
                      <a:schemeClr val="accent5">
                        <a:lumMod val="20000"/>
                        <a:lumOff val="80000"/>
                      </a:schemeClr>
                    </a:solidFill>
                  </a:tcPr>
                </a:tc>
                <a:tc>
                  <a:txBody>
                    <a:bodyPr/>
                    <a:lstStyle/>
                    <a:p>
                      <a:pPr algn="ctr" fontAlgn="b"/>
                      <a:r>
                        <a:rPr lang="fr-FR" sz="1400" b="1" u="none" strike="noStrike" noProof="0">
                          <a:latin typeface="+mn-lt"/>
                        </a:rPr>
                        <a:t>Coûts totaux</a:t>
                      </a:r>
                    </a:p>
                  </a:txBody>
                  <a:tcPr marL="2552" marR="2552" marT="2552" marB="0">
                    <a:solidFill>
                      <a:schemeClr val="accent5">
                        <a:lumMod val="20000"/>
                        <a:lumOff val="80000"/>
                      </a:schemeClr>
                    </a:solidFill>
                  </a:tcPr>
                </a:tc>
                <a:tc>
                  <a:txBody>
                    <a:bodyPr/>
                    <a:lstStyle/>
                    <a:p>
                      <a:pPr algn="ctr" fontAlgn="b"/>
                      <a:r>
                        <a:rPr lang="fr-FR" sz="1400" b="1" u="none" strike="noStrike" noProof="0">
                          <a:latin typeface="+mn-lt"/>
                        </a:rPr>
                        <a:t>Remarques</a:t>
                      </a:r>
                    </a:p>
                  </a:txBody>
                  <a:tcPr marL="2552" marR="2552" marT="2552" marB="0">
                    <a:solidFill>
                      <a:schemeClr val="accent5">
                        <a:lumMod val="20000"/>
                        <a:lumOff val="80000"/>
                      </a:schemeClr>
                    </a:solidFill>
                  </a:tcPr>
                </a:tc>
                <a:extLst>
                  <a:ext uri="{0D108BD9-81ED-4DB2-BD59-A6C34878D82A}">
                    <a16:rowId xmlns:a16="http://schemas.microsoft.com/office/drawing/2014/main" val="3669616667"/>
                  </a:ext>
                </a:extLst>
              </a:tr>
              <a:tr h="225951">
                <a:tc>
                  <a:txBody>
                    <a:bodyPr/>
                    <a:lstStyle/>
                    <a:p>
                      <a:pPr algn="l" fontAlgn="ctr"/>
                      <a:r>
                        <a:rPr lang="fr-FR" sz="1400" b="0" u="none" strike="noStrike" noProof="0">
                          <a:ln>
                            <a:noFill/>
                          </a:ln>
                          <a:solidFill>
                            <a:schemeClr val="tx1"/>
                          </a:solidFill>
                          <a:latin typeface="+mn-lt"/>
                        </a:rPr>
                        <a:t>1. Rémunération du personnel et dépenses connexes</a:t>
                      </a:r>
                    </a:p>
                  </a:txBody>
                  <a:tcPr marL="2552" marR="2552" marT="2552" marB="0" anchor="ctr">
                    <a:solidFill>
                      <a:schemeClr val="accent5">
                        <a:lumMod val="40000"/>
                        <a:lumOff val="60000"/>
                      </a:schemeClr>
                    </a:solidFill>
                  </a:tcPr>
                </a:tc>
                <a:tc>
                  <a:txBody>
                    <a:bodyPr/>
                    <a:lstStyle/>
                    <a:p>
                      <a:pPr algn="l" fontAlgn="ctr"/>
                      <a:r>
                        <a:rPr lang="fr-FR" sz="1400" u="none" strike="noStrike" noProof="0">
                          <a:ln>
                            <a:noFill/>
                          </a:ln>
                          <a:solidFill>
                            <a:schemeClr val="tx1">
                              <a:lumMod val="75000"/>
                              <a:lumOff val="25000"/>
                            </a:schemeClr>
                          </a:solidFill>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n>
                            <a:noFill/>
                          </a:ln>
                          <a:solidFill>
                            <a:schemeClr val="tx1">
                              <a:lumMod val="75000"/>
                              <a:lumOff val="25000"/>
                            </a:schemeClr>
                          </a:solidFill>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n>
                            <a:noFill/>
                          </a:ln>
                          <a:solidFill>
                            <a:schemeClr val="tx1">
                              <a:lumMod val="75000"/>
                              <a:lumOff val="25000"/>
                            </a:schemeClr>
                          </a:solidFill>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n>
                            <a:noFill/>
                          </a:ln>
                          <a:solidFill>
                            <a:schemeClr val="tx1">
                              <a:lumMod val="75000"/>
                              <a:lumOff val="25000"/>
                            </a:schemeClr>
                          </a:solidFill>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n>
                            <a:noFill/>
                          </a:ln>
                          <a:solidFill>
                            <a:schemeClr val="tx1">
                              <a:lumMod val="75000"/>
                              <a:lumOff val="25000"/>
                            </a:schemeClr>
                          </a:solidFill>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204097501"/>
                  </a:ext>
                </a:extLst>
              </a:tr>
              <a:tr h="20844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a:ln>
                          <a:noFill/>
                        </a:ln>
                        <a:solidFill>
                          <a:schemeClr val="tx1"/>
                        </a:solidFill>
                        <a:effectLst/>
                        <a:uLnTx/>
                        <a:uFillTx/>
                        <a:latin typeface="+mn-lt"/>
                        <a:ea typeface="+mn-ea"/>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b"/>
                      <a:endParaRPr lang="en-US" sz="1400" b="1" i="0"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tc>
                  <a:txBody>
                    <a:bodyPr/>
                    <a:lstStyle/>
                    <a:p>
                      <a:pPr algn="l" rtl="0" fontAlgn="b"/>
                      <a:endParaRPr lang="en-US" sz="1400" b="1" i="1"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extLst>
                  <a:ext uri="{0D108BD9-81ED-4DB2-BD59-A6C34878D82A}">
                    <a16:rowId xmlns:a16="http://schemas.microsoft.com/office/drawing/2014/main" val="3300524632"/>
                  </a:ext>
                </a:extLst>
              </a:tr>
              <a:tr h="281662">
                <a:tc>
                  <a:txBody>
                    <a:bodyPr/>
                    <a:lstStyle/>
                    <a:p>
                      <a:pPr algn="l" fontAlgn="ctr"/>
                      <a:r>
                        <a:rPr lang="fr-FR" sz="1400" b="0" u="none" strike="noStrike" noProof="0">
                          <a:ln>
                            <a:noFill/>
                          </a:ln>
                          <a:solidFill>
                            <a:schemeClr val="tx1"/>
                          </a:solidFill>
                          <a:latin typeface="+mn-lt"/>
                          <a:ea typeface="+mn-ea"/>
                          <a:cs typeface="+mn-cs"/>
                        </a:rPr>
                        <a:t>2. Événements</a:t>
                      </a:r>
                    </a:p>
                  </a:txBody>
                  <a:tcPr marL="2552" marR="2552" marT="2552" marB="0" anchor="ctr">
                    <a:solidFill>
                      <a:schemeClr val="accent5">
                        <a:lumMod val="40000"/>
                        <a:lumOff val="60000"/>
                      </a:schemeClr>
                    </a:solidFill>
                  </a:tcPr>
                </a:tc>
                <a:tc>
                  <a:txBody>
                    <a:bodyPr/>
                    <a:lstStyle/>
                    <a:p>
                      <a:pPr algn="l" fontAlgn="ctr"/>
                      <a:r>
                        <a:rPr lang="fr-FR" sz="1400" b="1"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b="1"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b="1"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b="1"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b="1"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2379427258"/>
                  </a:ext>
                </a:extLst>
              </a:tr>
              <a:tr h="208292">
                <a:tc>
                  <a:txBody>
                    <a:bodyPr/>
                    <a:lstStyle/>
                    <a:p>
                      <a:pPr algn="l" rtl="0" fontAlgn="b"/>
                      <a:endParaRPr kumimoji="0" lang="en-US" sz="1400" b="0" i="1" u="none" strike="noStrike" kern="1200" cap="none" spc="0" normalizeH="0" baseline="0" noProof="0">
                        <a:ln>
                          <a:noFill/>
                        </a:ln>
                        <a:solidFill>
                          <a:schemeClr val="tx1"/>
                        </a:solidFill>
                        <a:effectLst/>
                        <a:uLnTx/>
                        <a:uFillTx/>
                        <a:latin typeface="+mn-lt"/>
                        <a:ea typeface="+mn-ea"/>
                        <a:cs typeface="+mn-cs"/>
                      </a:endParaRPr>
                    </a:p>
                  </a:txBody>
                  <a:tcPr marL="2552" marR="2552" marT="2552" marB="0" anchor="b">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3949570640"/>
                  </a:ext>
                </a:extLst>
              </a:tr>
              <a:tr h="225951">
                <a:tc>
                  <a:txBody>
                    <a:bodyPr/>
                    <a:lstStyle/>
                    <a:p>
                      <a:pPr marL="0" algn="l" defTabSz="914400" rtl="0" eaLnBrk="1" fontAlgn="ctr" latinLnBrk="0" hangingPunct="1"/>
                      <a:r>
                        <a:rPr lang="fr-FR" sz="1400" b="0" u="none" strike="noStrike" noProof="0">
                          <a:ln>
                            <a:noFill/>
                          </a:ln>
                          <a:solidFill>
                            <a:schemeClr val="tx1"/>
                          </a:solidFill>
                          <a:latin typeface="+mn-lt"/>
                          <a:ea typeface="+mn-ea"/>
                          <a:cs typeface="+mn-cs"/>
                        </a:rPr>
                        <a:t>3. Campagnes de communication</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1230338788"/>
                  </a:ext>
                </a:extLst>
              </a:tr>
              <a:tr h="208292">
                <a:tc>
                  <a:txBody>
                    <a:bodyPr/>
                    <a:lstStyle/>
                    <a:p>
                      <a:pPr algn="l" rtl="0" fontAlgn="b"/>
                      <a:endParaRPr lang="en-US" sz="1400" b="0" i="1" u="none" strike="noStrike" noProof="0">
                        <a:solidFill>
                          <a:schemeClr val="tx1"/>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3762898408"/>
                  </a:ext>
                </a:extLst>
              </a:tr>
              <a:tr h="225951">
                <a:tc>
                  <a:txBody>
                    <a:bodyPr/>
                    <a:lstStyle/>
                    <a:p>
                      <a:pPr marL="0" algn="l" defTabSz="914400" rtl="0" eaLnBrk="1" fontAlgn="ctr" latinLnBrk="0" hangingPunct="1"/>
                      <a:r>
                        <a:rPr lang="fr-FR" sz="1400" b="0" u="none" strike="noStrike" noProof="0">
                          <a:ln>
                            <a:noFill/>
                          </a:ln>
                          <a:solidFill>
                            <a:schemeClr val="tx1"/>
                          </a:solidFill>
                          <a:latin typeface="+mn-lt"/>
                          <a:ea typeface="+mn-ea"/>
                          <a:cs typeface="+mn-cs"/>
                        </a:rPr>
                        <a:t>4. Formations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796572108"/>
                  </a:ext>
                </a:extLst>
              </a:tr>
              <a:tr h="216456">
                <a:tc>
                  <a:txBody>
                    <a:bodyPr/>
                    <a:lstStyle/>
                    <a:p>
                      <a:pPr algn="l" rtl="0" fontAlgn="ctr"/>
                      <a:endParaRPr lang="en-US" sz="1400" b="0" i="1" u="none" strike="noStrike" noProof="0">
                        <a:solidFill>
                          <a:schemeClr val="tx1"/>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900385121"/>
                  </a:ext>
                </a:extLst>
              </a:tr>
              <a:tr h="225951">
                <a:tc>
                  <a:txBody>
                    <a:bodyPr/>
                    <a:lstStyle/>
                    <a:p>
                      <a:pPr marL="0" algn="l" defTabSz="914400" rtl="0" eaLnBrk="1" fontAlgn="ctr" latinLnBrk="0" hangingPunct="1"/>
                      <a:r>
                        <a:rPr lang="fr-FR" sz="1400" b="0" u="none" strike="noStrike" noProof="0">
                          <a:ln>
                            <a:noFill/>
                          </a:ln>
                          <a:solidFill>
                            <a:schemeClr val="tx1"/>
                          </a:solidFill>
                          <a:latin typeface="+mn-lt"/>
                          <a:ea typeface="+mn-ea"/>
                          <a:cs typeface="+mn-cs"/>
                        </a:rPr>
                        <a:t>5. Enquêtes auprès des bénéficiaires</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417505814"/>
                  </a:ext>
                </a:extLst>
              </a:tr>
              <a:tr h="208292">
                <a:tc>
                  <a:txBody>
                    <a:bodyPr/>
                    <a:lstStyle/>
                    <a:p>
                      <a:pPr algn="l" rtl="0" fontAlgn="b"/>
                      <a:endParaRPr lang="en-US" sz="1400" b="0" i="1" u="none" strike="noStrike" noProof="0">
                        <a:solidFill>
                          <a:schemeClr val="tx1"/>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3905712769"/>
                  </a:ext>
                </a:extLst>
              </a:tr>
              <a:tr h="225951">
                <a:tc>
                  <a:txBody>
                    <a:bodyPr/>
                    <a:lstStyle/>
                    <a:p>
                      <a:pPr marL="0" algn="l" defTabSz="914400" rtl="0" eaLnBrk="1" fontAlgn="ctr" latinLnBrk="0" hangingPunct="1"/>
                      <a:r>
                        <a:rPr lang="fr-FR" sz="1400" b="0" u="none" strike="noStrike" noProof="0">
                          <a:ln>
                            <a:noFill/>
                          </a:ln>
                          <a:solidFill>
                            <a:schemeClr val="tx1"/>
                          </a:solidFill>
                          <a:latin typeface="+mn-lt"/>
                          <a:ea typeface="+mn-ea"/>
                          <a:cs typeface="+mn-cs"/>
                        </a:rPr>
                        <a:t>6. Mécanisme de gestion des plaintes</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3933752040"/>
                  </a:ext>
                </a:extLst>
              </a:tr>
              <a:tr h="208292">
                <a:tc>
                  <a:txBody>
                    <a:bodyPr/>
                    <a:lstStyle/>
                    <a:p>
                      <a:pPr algn="l" rtl="0" fontAlgn="b"/>
                      <a:endParaRPr lang="en-US" sz="1400" b="0" i="1" u="none" strike="noStrike" noProof="0">
                        <a:solidFill>
                          <a:schemeClr val="tx1"/>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1047645289"/>
                  </a:ext>
                </a:extLst>
              </a:tr>
              <a:tr h="22595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400" b="0" u="none" strike="noStrike" noProof="0">
                          <a:ln>
                            <a:noFill/>
                          </a:ln>
                          <a:solidFill>
                            <a:schemeClr val="tx1"/>
                          </a:solidFill>
                          <a:latin typeface="+mn-lt"/>
                          <a:ea typeface="+mn-ea"/>
                          <a:cs typeface="+mn-cs"/>
                        </a:rPr>
                        <a:t>7. Autres dépenses</a:t>
                      </a: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b"/>
                      <a:endParaRPr lang="en-US" sz="1400" b="1" i="0"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tc>
                  <a:txBody>
                    <a:bodyPr/>
                    <a:lstStyle/>
                    <a:p>
                      <a:pPr algn="l" rtl="0" fontAlgn="b"/>
                      <a:endParaRPr lang="en-US" sz="1400" b="1" i="1"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extLst>
                  <a:ext uri="{0D108BD9-81ED-4DB2-BD59-A6C34878D82A}">
                    <a16:rowId xmlns:a16="http://schemas.microsoft.com/office/drawing/2014/main" val="1034238485"/>
                  </a:ext>
                </a:extLst>
              </a:tr>
              <a:tr h="20829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a:ln>
                          <a:noFill/>
                        </a:ln>
                        <a:solidFill>
                          <a:schemeClr val="tx1"/>
                        </a:solidFill>
                        <a:effectLst/>
                        <a:uLnTx/>
                        <a:uFillTx/>
                        <a:latin typeface="+mn-lt"/>
                        <a:ea typeface="+mn-ea"/>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ctr"/>
                      <a:endParaRPr lang="en-US" sz="1400" b="0" i="0" u="none" strike="noStrike" noProof="0">
                        <a:solidFill>
                          <a:srgbClr val="000000"/>
                        </a:solidFill>
                        <a:effectLst/>
                        <a:latin typeface="+mn-lt"/>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l" rtl="0" fontAlgn="b"/>
                      <a:endParaRPr lang="en-US" sz="1400" b="1" i="0"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tc>
                  <a:txBody>
                    <a:bodyPr/>
                    <a:lstStyle/>
                    <a:p>
                      <a:pPr algn="l" rtl="0" fontAlgn="b"/>
                      <a:endParaRPr lang="en-US" sz="1400" b="1" i="1"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extLst>
                  <a:ext uri="{0D108BD9-81ED-4DB2-BD59-A6C34878D82A}">
                    <a16:rowId xmlns:a16="http://schemas.microsoft.com/office/drawing/2014/main" val="854243704"/>
                  </a:ext>
                </a:extLst>
              </a:tr>
              <a:tr h="414032">
                <a:tc>
                  <a:txBody>
                    <a:bodyPr/>
                    <a:lstStyle/>
                    <a:p>
                      <a:pPr algn="l" fontAlgn="ctr"/>
                      <a:r>
                        <a:rPr lang="fr-FR" sz="1400" b="1" u="none" strike="noStrike" noProof="0">
                          <a:solidFill>
                            <a:schemeClr val="tx1"/>
                          </a:solidFill>
                          <a:latin typeface="+mn-lt"/>
                        </a:rPr>
                        <a:t>BUDGET TOTAL POUR LA MOBILISATION DES PARTIES PRENANTES :</a:t>
                      </a:r>
                    </a:p>
                  </a:txBody>
                  <a:tcPr marL="2552" marR="2552" marT="2552" marB="0" anchor="ctr">
                    <a:solidFill>
                      <a:schemeClr val="accent5">
                        <a:lumMod val="60000"/>
                        <a:lumOff val="4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60000"/>
                        <a:lumOff val="4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60000"/>
                        <a:lumOff val="40000"/>
                      </a:schemeClr>
                    </a:solidFill>
                  </a:tcPr>
                </a:tc>
                <a:tc>
                  <a:txBody>
                    <a:bodyPr/>
                    <a:lstStyle/>
                    <a:p>
                      <a:pPr algn="l" fontAlgn="ctr"/>
                      <a:r>
                        <a:rPr lang="fr-FR" sz="1400" u="none" strike="noStrike" noProof="0">
                          <a:latin typeface="+mn-lt"/>
                        </a:rPr>
                        <a:t> </a:t>
                      </a:r>
                    </a:p>
                  </a:txBody>
                  <a:tcPr marL="2552" marR="2552" marT="2552" marB="0" anchor="ctr">
                    <a:solidFill>
                      <a:schemeClr val="accent5">
                        <a:lumMod val="60000"/>
                        <a:lumOff val="40000"/>
                      </a:schemeClr>
                    </a:solidFill>
                  </a:tcPr>
                </a:tc>
                <a:tc>
                  <a:txBody>
                    <a:bodyPr/>
                    <a:lstStyle/>
                    <a:p>
                      <a:pPr algn="r" fontAlgn="b"/>
                      <a:r>
                        <a:rPr lang="fr-FR" sz="1400" u="none" strike="noStrike" noProof="0">
                          <a:latin typeface="+mn-lt"/>
                        </a:rPr>
                        <a:t> </a:t>
                      </a:r>
                    </a:p>
                  </a:txBody>
                  <a:tcPr marL="2552" marR="2552" marT="2552" marB="0" anchor="b">
                    <a:solidFill>
                      <a:schemeClr val="accent5">
                        <a:lumMod val="60000"/>
                        <a:lumOff val="4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60000"/>
                        <a:lumOff val="40000"/>
                      </a:schemeClr>
                    </a:solidFill>
                  </a:tcPr>
                </a:tc>
                <a:extLst>
                  <a:ext uri="{0D108BD9-81ED-4DB2-BD59-A6C34878D82A}">
                    <a16:rowId xmlns:a16="http://schemas.microsoft.com/office/drawing/2014/main" val="3636849103"/>
                  </a:ext>
                </a:extLst>
              </a:tr>
            </a:tbl>
          </a:graphicData>
        </a:graphic>
      </p:graphicFrame>
      <p:graphicFrame>
        <p:nvGraphicFramePr>
          <p:cNvPr id="6" name="Table 5">
            <a:extLst>
              <a:ext uri="{FF2B5EF4-FFF2-40B4-BE49-F238E27FC236}">
                <a16:creationId xmlns:a16="http://schemas.microsoft.com/office/drawing/2014/main" id="{BEB49037-FAA9-8B48-B250-9E5C5682CFCA}"/>
              </a:ext>
            </a:extLst>
          </p:cNvPr>
          <p:cNvGraphicFramePr>
            <a:graphicFrameLocks noGrp="1"/>
          </p:cNvGraphicFramePr>
          <p:nvPr>
            <p:custDataLst>
              <p:tags r:id="rId3"/>
            </p:custDataLst>
            <p:extLst>
              <p:ext uri="{D42A27DB-BD31-4B8C-83A1-F6EECF244321}">
                <p14:modId xmlns:p14="http://schemas.microsoft.com/office/powerpoint/2010/main" val="2146919536"/>
              </p:ext>
            </p:extLst>
          </p:nvPr>
        </p:nvGraphicFramePr>
        <p:xfrm>
          <a:off x="212818" y="1664748"/>
          <a:ext cx="8718366" cy="4637966"/>
        </p:xfrm>
        <a:graphic>
          <a:graphicData uri="http://schemas.openxmlformats.org/drawingml/2006/table">
            <a:tbl>
              <a:tblPr>
                <a:tableStyleId>{5C22544A-7EE6-4342-B048-85BDC9FD1C3A}</a:tableStyleId>
              </a:tblPr>
              <a:tblGrid>
                <a:gridCol w="4172453">
                  <a:extLst>
                    <a:ext uri="{9D8B030D-6E8A-4147-A177-3AD203B41FA5}">
                      <a16:colId xmlns:a16="http://schemas.microsoft.com/office/drawing/2014/main" val="1597104567"/>
                    </a:ext>
                  </a:extLst>
                </a:gridCol>
                <a:gridCol w="708287">
                  <a:extLst>
                    <a:ext uri="{9D8B030D-6E8A-4147-A177-3AD203B41FA5}">
                      <a16:colId xmlns:a16="http://schemas.microsoft.com/office/drawing/2014/main" val="2294096205"/>
                    </a:ext>
                  </a:extLst>
                </a:gridCol>
                <a:gridCol w="913375">
                  <a:extLst>
                    <a:ext uri="{9D8B030D-6E8A-4147-A177-3AD203B41FA5}">
                      <a16:colId xmlns:a16="http://schemas.microsoft.com/office/drawing/2014/main" val="233655306"/>
                    </a:ext>
                  </a:extLst>
                </a:gridCol>
                <a:gridCol w="1101533">
                  <a:extLst>
                    <a:ext uri="{9D8B030D-6E8A-4147-A177-3AD203B41FA5}">
                      <a16:colId xmlns:a16="http://schemas.microsoft.com/office/drawing/2014/main" val="1087680229"/>
                    </a:ext>
                  </a:extLst>
                </a:gridCol>
                <a:gridCol w="1062920">
                  <a:extLst>
                    <a:ext uri="{9D8B030D-6E8A-4147-A177-3AD203B41FA5}">
                      <a16:colId xmlns:a16="http://schemas.microsoft.com/office/drawing/2014/main" val="3091905926"/>
                    </a:ext>
                  </a:extLst>
                </a:gridCol>
                <a:gridCol w="759798">
                  <a:extLst>
                    <a:ext uri="{9D8B030D-6E8A-4147-A177-3AD203B41FA5}">
                      <a16:colId xmlns:a16="http://schemas.microsoft.com/office/drawing/2014/main" val="281647133"/>
                    </a:ext>
                  </a:extLst>
                </a:gridCol>
              </a:tblGrid>
              <a:tr h="368312">
                <a:tc>
                  <a:txBody>
                    <a:bodyPr/>
                    <a:lstStyle/>
                    <a:p>
                      <a:pPr algn="l" fontAlgn="b"/>
                      <a:r>
                        <a:rPr lang="en-US" sz="1600" b="1" u="none" strike="noStrike" noProof="0" dirty="0">
                          <a:latin typeface="+mn-lt"/>
                        </a:rPr>
                        <a:t>Budget headings (for illustrative purposes)</a:t>
                      </a:r>
                      <a:endParaRPr lang="fr-FR" sz="1600" b="1" u="none" strike="noStrike" noProof="0" dirty="0">
                        <a:latin typeface="+mn-lt"/>
                      </a:endParaRPr>
                    </a:p>
                  </a:txBody>
                  <a:tcPr marL="2552" marR="2552" marT="2552" marB="0">
                    <a:solidFill>
                      <a:schemeClr val="accent5">
                        <a:lumMod val="20000"/>
                        <a:lumOff val="80000"/>
                      </a:schemeClr>
                    </a:solidFill>
                  </a:tcPr>
                </a:tc>
                <a:tc>
                  <a:txBody>
                    <a:bodyPr/>
                    <a:lstStyle/>
                    <a:p>
                      <a:pPr algn="ctr" fontAlgn="b"/>
                      <a:r>
                        <a:rPr lang="fr-FR" sz="1200" b="1" u="none" strike="noStrike" noProof="0" dirty="0" err="1">
                          <a:latin typeface="+mn-lt"/>
                        </a:rPr>
                        <a:t>Quantity</a:t>
                      </a:r>
                      <a:endParaRPr lang="fr-FR" sz="1200" b="1" u="none" strike="noStrike" noProof="0" dirty="0">
                        <a:latin typeface="+mn-lt"/>
                      </a:endParaRPr>
                    </a:p>
                  </a:txBody>
                  <a:tcPr marL="2552" marR="2552" marT="2552" marB="0">
                    <a:solidFill>
                      <a:schemeClr val="accent5">
                        <a:lumMod val="20000"/>
                        <a:lumOff val="80000"/>
                      </a:schemeClr>
                    </a:solidFill>
                  </a:tcPr>
                </a:tc>
                <a:tc>
                  <a:txBody>
                    <a:bodyPr/>
                    <a:lstStyle/>
                    <a:p>
                      <a:pPr algn="ctr" fontAlgn="b"/>
                      <a:r>
                        <a:rPr lang="fr-FR" sz="1200" b="1" u="none" strike="noStrike" noProof="0" dirty="0">
                          <a:latin typeface="+mn-lt"/>
                        </a:rPr>
                        <a:t>Unit </a:t>
                      </a:r>
                      <a:r>
                        <a:rPr lang="fr-FR" sz="1200" b="1" u="none" strike="noStrike" noProof="0" dirty="0" err="1">
                          <a:latin typeface="+mn-lt"/>
                        </a:rPr>
                        <a:t>costs</a:t>
                      </a:r>
                      <a:endParaRPr lang="fr-FR" sz="1200" b="1" u="none" strike="noStrike" noProof="0" dirty="0">
                        <a:latin typeface="+mn-lt"/>
                      </a:endParaRPr>
                    </a:p>
                  </a:txBody>
                  <a:tcPr marL="2552" marR="2552" marT="2552" marB="0">
                    <a:solidFill>
                      <a:schemeClr val="accent5">
                        <a:lumMod val="20000"/>
                        <a:lumOff val="80000"/>
                      </a:schemeClr>
                    </a:solidFill>
                  </a:tcPr>
                </a:tc>
                <a:tc>
                  <a:txBody>
                    <a:bodyPr/>
                    <a:lstStyle/>
                    <a:p>
                      <a:pPr algn="ctr" fontAlgn="b"/>
                      <a:r>
                        <a:rPr lang="fr-FR" sz="1200" b="1" u="none" strike="noStrike" noProof="0" dirty="0" err="1">
                          <a:latin typeface="+mn-lt"/>
                        </a:rPr>
                        <a:t>Annual</a:t>
                      </a:r>
                      <a:r>
                        <a:rPr lang="fr-FR" sz="1200" b="1" u="none" strike="noStrike" noProof="0" dirty="0">
                          <a:latin typeface="+mn-lt"/>
                        </a:rPr>
                        <a:t> </a:t>
                      </a:r>
                      <a:r>
                        <a:rPr lang="fr-FR" sz="1200" b="1" u="none" strike="noStrike" noProof="0" dirty="0" err="1">
                          <a:latin typeface="+mn-lt"/>
                        </a:rPr>
                        <a:t>frequency</a:t>
                      </a:r>
                      <a:endParaRPr lang="fr-FR" sz="1200" b="1" u="none" strike="noStrike" noProof="0" dirty="0">
                        <a:latin typeface="+mn-lt"/>
                      </a:endParaRPr>
                    </a:p>
                  </a:txBody>
                  <a:tcPr marL="2552" marR="2552" marT="2552" marB="0">
                    <a:solidFill>
                      <a:schemeClr val="accent5">
                        <a:lumMod val="20000"/>
                        <a:lumOff val="80000"/>
                      </a:schemeClr>
                    </a:solidFill>
                  </a:tcPr>
                </a:tc>
                <a:tc>
                  <a:txBody>
                    <a:bodyPr/>
                    <a:lstStyle/>
                    <a:p>
                      <a:pPr algn="ctr" fontAlgn="b"/>
                      <a:r>
                        <a:rPr lang="fr-FR" sz="1200" b="1" u="none" strike="noStrike" noProof="0" dirty="0">
                          <a:latin typeface="+mn-lt"/>
                        </a:rPr>
                        <a:t>Total </a:t>
                      </a:r>
                      <a:r>
                        <a:rPr lang="fr-FR" sz="1200" b="1" u="none" strike="noStrike" noProof="0" dirty="0" err="1">
                          <a:latin typeface="+mn-lt"/>
                        </a:rPr>
                        <a:t>cost</a:t>
                      </a:r>
                      <a:endParaRPr lang="fr-FR" sz="1200" b="1" u="none" strike="noStrike" noProof="0" dirty="0">
                        <a:latin typeface="+mn-lt"/>
                      </a:endParaRPr>
                    </a:p>
                  </a:txBody>
                  <a:tcPr marL="2552" marR="2552" marT="2552" marB="0">
                    <a:solidFill>
                      <a:schemeClr val="accent5">
                        <a:lumMod val="20000"/>
                        <a:lumOff val="80000"/>
                      </a:schemeClr>
                    </a:solidFill>
                  </a:tcPr>
                </a:tc>
                <a:tc>
                  <a:txBody>
                    <a:bodyPr/>
                    <a:lstStyle/>
                    <a:p>
                      <a:pPr algn="ctr" fontAlgn="b"/>
                      <a:r>
                        <a:rPr lang="fr-FR" sz="1200" b="1" u="none" strike="noStrike" noProof="0" dirty="0" err="1">
                          <a:latin typeface="+mn-lt"/>
                        </a:rPr>
                        <a:t>Observa-tions</a:t>
                      </a:r>
                      <a:endParaRPr lang="fr-FR" sz="1200" b="1" u="none" strike="noStrike" noProof="0" dirty="0">
                        <a:latin typeface="+mn-lt"/>
                      </a:endParaRPr>
                    </a:p>
                  </a:txBody>
                  <a:tcPr marL="2552" marR="2552" marT="2552" marB="0">
                    <a:solidFill>
                      <a:schemeClr val="accent5">
                        <a:lumMod val="20000"/>
                        <a:lumOff val="80000"/>
                      </a:schemeClr>
                    </a:solidFill>
                  </a:tcPr>
                </a:tc>
                <a:extLst>
                  <a:ext uri="{0D108BD9-81ED-4DB2-BD59-A6C34878D82A}">
                    <a16:rowId xmlns:a16="http://schemas.microsoft.com/office/drawing/2014/main" val="3669616667"/>
                  </a:ext>
                </a:extLst>
              </a:tr>
              <a:tr h="225951">
                <a:tc>
                  <a:txBody>
                    <a:bodyPr/>
                    <a:lstStyle/>
                    <a:p>
                      <a:pPr algn="l" fontAlgn="ctr"/>
                      <a:r>
                        <a:rPr lang="en-US" sz="1600" b="1" u="none" strike="noStrike" noProof="0" dirty="0">
                          <a:ln>
                            <a:noFill/>
                          </a:ln>
                          <a:solidFill>
                            <a:schemeClr val="tx1"/>
                          </a:solidFill>
                          <a:latin typeface="+mn-lt"/>
                        </a:rPr>
                        <a:t>1. Staff compensation and related expenses</a:t>
                      </a:r>
                      <a:endParaRPr lang="fr-FR" sz="1600" b="1" u="none" strike="noStrike" noProof="0" dirty="0">
                        <a:ln>
                          <a:noFill/>
                        </a:ln>
                        <a:solidFill>
                          <a:schemeClr val="tx1"/>
                        </a:solidFill>
                        <a:latin typeface="+mn-lt"/>
                      </a:endParaRPr>
                    </a:p>
                  </a:txBody>
                  <a:tcPr marL="2552" marR="2552" marT="2552" marB="0" anchor="ctr">
                    <a:solidFill>
                      <a:schemeClr val="accent5">
                        <a:lumMod val="40000"/>
                        <a:lumOff val="60000"/>
                      </a:schemeClr>
                    </a:solidFill>
                  </a:tcPr>
                </a:tc>
                <a:tc>
                  <a:txBody>
                    <a:bodyPr/>
                    <a:lstStyle/>
                    <a:p>
                      <a:pPr algn="l" fontAlgn="ctr"/>
                      <a:r>
                        <a:rPr lang="fr-FR" sz="1200" u="none" strike="noStrike" noProof="0">
                          <a:ln>
                            <a:noFill/>
                          </a:ln>
                          <a:solidFill>
                            <a:schemeClr val="tx1">
                              <a:lumMod val="75000"/>
                              <a:lumOff val="25000"/>
                            </a:schemeClr>
                          </a:solidFill>
                          <a:latin typeface="+mn-lt"/>
                        </a:rPr>
                        <a:t> </a:t>
                      </a:r>
                    </a:p>
                  </a:txBody>
                  <a:tcPr marL="2552" marR="2552" marT="2552" marB="0" anchor="ctr">
                    <a:solidFill>
                      <a:schemeClr val="accent5">
                        <a:lumMod val="40000"/>
                        <a:lumOff val="60000"/>
                      </a:schemeClr>
                    </a:solidFill>
                  </a:tcPr>
                </a:tc>
                <a:tc>
                  <a:txBody>
                    <a:bodyPr/>
                    <a:lstStyle/>
                    <a:p>
                      <a:pPr algn="l" fontAlgn="ctr"/>
                      <a:r>
                        <a:rPr lang="fr-FR" sz="1200" u="none" strike="noStrike" noProof="0">
                          <a:ln>
                            <a:noFill/>
                          </a:ln>
                          <a:solidFill>
                            <a:schemeClr val="tx1">
                              <a:lumMod val="75000"/>
                              <a:lumOff val="25000"/>
                            </a:schemeClr>
                          </a:solidFill>
                          <a:latin typeface="+mn-lt"/>
                        </a:rPr>
                        <a:t> </a:t>
                      </a:r>
                    </a:p>
                  </a:txBody>
                  <a:tcPr marL="2552" marR="2552" marT="2552" marB="0" anchor="ctr">
                    <a:solidFill>
                      <a:schemeClr val="accent5">
                        <a:lumMod val="40000"/>
                        <a:lumOff val="60000"/>
                      </a:schemeClr>
                    </a:solidFill>
                  </a:tcPr>
                </a:tc>
                <a:tc>
                  <a:txBody>
                    <a:bodyPr/>
                    <a:lstStyle/>
                    <a:p>
                      <a:pPr algn="l" fontAlgn="ctr"/>
                      <a:r>
                        <a:rPr lang="fr-FR" sz="1200" u="none" strike="noStrike" noProof="0">
                          <a:ln>
                            <a:noFill/>
                          </a:ln>
                          <a:solidFill>
                            <a:schemeClr val="tx1">
                              <a:lumMod val="75000"/>
                              <a:lumOff val="25000"/>
                            </a:schemeClr>
                          </a:solidFill>
                          <a:latin typeface="+mn-lt"/>
                        </a:rPr>
                        <a:t> </a:t>
                      </a:r>
                    </a:p>
                  </a:txBody>
                  <a:tcPr marL="2552" marR="2552" marT="2552" marB="0" anchor="ctr">
                    <a:solidFill>
                      <a:schemeClr val="accent5">
                        <a:lumMod val="40000"/>
                        <a:lumOff val="60000"/>
                      </a:schemeClr>
                    </a:solidFill>
                  </a:tcPr>
                </a:tc>
                <a:tc>
                  <a:txBody>
                    <a:bodyPr/>
                    <a:lstStyle/>
                    <a:p>
                      <a:pPr algn="l" fontAlgn="b"/>
                      <a:r>
                        <a:rPr lang="fr-FR" sz="1200" b="0" u="none" strike="noStrike" noProof="0">
                          <a:ln>
                            <a:noFill/>
                          </a:ln>
                          <a:solidFill>
                            <a:schemeClr val="tx1">
                              <a:lumMod val="75000"/>
                              <a:lumOff val="25000"/>
                            </a:schemeClr>
                          </a:solidFill>
                          <a:latin typeface="+mn-lt"/>
                        </a:rPr>
                        <a:t> </a:t>
                      </a:r>
                    </a:p>
                  </a:txBody>
                  <a:tcPr marL="2552" marR="2552" marT="2552" marB="0" anchor="b">
                    <a:solidFill>
                      <a:schemeClr val="accent5">
                        <a:lumMod val="40000"/>
                        <a:lumOff val="60000"/>
                      </a:schemeClr>
                    </a:solidFill>
                  </a:tcPr>
                </a:tc>
                <a:tc>
                  <a:txBody>
                    <a:bodyPr/>
                    <a:lstStyle/>
                    <a:p>
                      <a:pPr algn="l" fontAlgn="b"/>
                      <a:r>
                        <a:rPr lang="fr-FR" sz="1200" u="none" strike="noStrike" noProof="0">
                          <a:ln>
                            <a:noFill/>
                          </a:ln>
                          <a:solidFill>
                            <a:schemeClr val="tx1">
                              <a:lumMod val="75000"/>
                              <a:lumOff val="25000"/>
                            </a:schemeClr>
                          </a:solidFill>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204097501"/>
                  </a:ext>
                </a:extLst>
              </a:tr>
              <a:tr h="20844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100" b="0" i="1" u="none" strike="noStrike" cap="none" normalizeH="0" baseline="0" noProof="0" dirty="0">
                          <a:ln>
                            <a:noFill/>
                          </a:ln>
                          <a:solidFill>
                            <a:schemeClr val="tx1"/>
                          </a:solidFill>
                          <a:uLnTx/>
                          <a:uFillTx/>
                          <a:latin typeface="+mn-lt"/>
                          <a:ea typeface="+mn-ea"/>
                          <a:cs typeface="Euphemia" panose="020B0503040102020104" pitchFamily="34" charset="-79"/>
                        </a:rPr>
                        <a:t>5 Community Liaison Officers in 5 municipalities @ $500 per month</a:t>
                      </a:r>
                      <a:endParaRPr kumimoji="0" lang="fr-FR" sz="1100" b="0" i="1" u="none" strike="noStrike" cap="none" normalizeH="0" baseline="0" noProof="0" dirty="0">
                        <a:ln>
                          <a:noFill/>
                        </a:ln>
                        <a:solidFill>
                          <a:schemeClr val="tx1"/>
                        </a:solidFill>
                        <a:uLnTx/>
                        <a:uFillTx/>
                        <a:latin typeface="+mn-lt"/>
                        <a:ea typeface="+mn-ea"/>
                        <a:cs typeface="Euphemia" panose="020B0503040102020104" pitchFamily="34" charset="-79"/>
                      </a:endParaRPr>
                    </a:p>
                  </a:txBody>
                  <a:tcPr marL="2552" marR="2552" marT="2552" marB="0" anchor="ctr">
                    <a:solidFill>
                      <a:schemeClr val="accent5">
                        <a:lumMod val="40000"/>
                        <a:lumOff val="60000"/>
                      </a:schemeClr>
                    </a:solidFill>
                  </a:tcPr>
                </a:tc>
                <a:tc>
                  <a:txBody>
                    <a:bodyPr/>
                    <a:lstStyle/>
                    <a:p>
                      <a:pPr algn="ctr" fontAlgn="ctr"/>
                      <a:r>
                        <a:rPr lang="fr-FR" sz="1400" b="0" i="0" u="none" strike="noStrike" noProof="0" dirty="0">
                          <a:solidFill>
                            <a:srgbClr val="000000"/>
                          </a:solidFill>
                          <a:latin typeface="+mn-lt"/>
                          <a:cs typeface="Euphemia" panose="020B0503040102020104" pitchFamily="34" charset="-79"/>
                        </a:rPr>
                        <a:t>5</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dirty="0">
                          <a:solidFill>
                            <a:srgbClr val="000000"/>
                          </a:solidFill>
                          <a:latin typeface="+mn-lt"/>
                          <a:cs typeface="Euphemia" panose="020B0503040102020104" pitchFamily="34" charset="-79"/>
                        </a:rPr>
                        <a:t>6000</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5</a:t>
                      </a:r>
                    </a:p>
                  </a:txBody>
                  <a:tcPr marL="2552" marR="2552" marT="2552" marB="0" anchor="ctr">
                    <a:solidFill>
                      <a:schemeClr val="accent5">
                        <a:lumMod val="40000"/>
                        <a:lumOff val="60000"/>
                      </a:schemeClr>
                    </a:solidFill>
                  </a:tcPr>
                </a:tc>
                <a:tc>
                  <a:txBody>
                    <a:bodyPr/>
                    <a:lstStyle/>
                    <a:p>
                      <a:pPr marL="0" algn="ctr" defTabSz="685800" rtl="0" eaLnBrk="1" fontAlgn="b" latinLnBrk="0" hangingPunct="1"/>
                      <a:r>
                        <a:rPr lang="fr-FR" sz="1400" b="0" i="0" u="none" strike="noStrike" noProof="0" dirty="0">
                          <a:solidFill>
                            <a:srgbClr val="262626"/>
                          </a:solidFill>
                          <a:latin typeface="+mn-lt"/>
                          <a:cs typeface="Euphemia" panose="020B0503040102020104" pitchFamily="34" charset="-79"/>
                        </a:rPr>
                        <a:t>150 000 $</a:t>
                      </a:r>
                    </a:p>
                  </a:txBody>
                  <a:tcPr marL="2552" marR="2552" marT="2552" marB="0" anchor="b">
                    <a:solidFill>
                      <a:schemeClr val="accent5">
                        <a:lumMod val="40000"/>
                        <a:lumOff val="60000"/>
                      </a:schemeClr>
                    </a:solidFill>
                  </a:tcPr>
                </a:tc>
                <a:tc>
                  <a:txBody>
                    <a:bodyPr/>
                    <a:lstStyle/>
                    <a:p>
                      <a:pPr algn="l" rtl="0" fontAlgn="b"/>
                      <a:endParaRPr lang="en-US" sz="1400" b="1" i="1"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extLst>
                  <a:ext uri="{0D108BD9-81ED-4DB2-BD59-A6C34878D82A}">
                    <a16:rowId xmlns:a16="http://schemas.microsoft.com/office/drawing/2014/main" val="3300524632"/>
                  </a:ext>
                </a:extLst>
              </a:tr>
              <a:tr h="20844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r-FR" sz="1100" b="0" i="1" u="none" strike="noStrike" cap="none" normalizeH="0" baseline="0" noProof="0" dirty="0">
                          <a:ln>
                            <a:noFill/>
                          </a:ln>
                          <a:solidFill>
                            <a:schemeClr val="tx1"/>
                          </a:solidFill>
                          <a:uLnTx/>
                          <a:uFillTx/>
                          <a:latin typeface="+mn-lt"/>
                          <a:ea typeface="+mn-ea"/>
                          <a:cs typeface="Euphemia" panose="020B0503040102020104" pitchFamily="34" charset="-79"/>
                        </a:rPr>
                        <a:t>Social Media Consultant (6 </a:t>
                      </a:r>
                      <a:r>
                        <a:rPr kumimoji="0" lang="fr-FR" sz="1100" b="0" i="1" u="none" strike="noStrike" cap="none" normalizeH="0" baseline="0" noProof="0" dirty="0" err="1">
                          <a:ln>
                            <a:noFill/>
                          </a:ln>
                          <a:solidFill>
                            <a:schemeClr val="tx1"/>
                          </a:solidFill>
                          <a:uLnTx/>
                          <a:uFillTx/>
                          <a:latin typeface="+mn-lt"/>
                          <a:ea typeface="+mn-ea"/>
                          <a:cs typeface="Euphemia" panose="020B0503040102020104" pitchFamily="34" charset="-79"/>
                        </a:rPr>
                        <a:t>months</a:t>
                      </a:r>
                      <a:r>
                        <a:rPr kumimoji="0" lang="fr-FR" sz="1100" b="0" i="1" u="none" strike="noStrike" cap="none" normalizeH="0" baseline="0" noProof="0" dirty="0">
                          <a:ln>
                            <a:noFill/>
                          </a:ln>
                          <a:solidFill>
                            <a:schemeClr val="tx1"/>
                          </a:solidFill>
                          <a:uLnTx/>
                          <a:uFillTx/>
                          <a:latin typeface="+mn-lt"/>
                          <a:ea typeface="+mn-ea"/>
                          <a:cs typeface="Euphemia" panose="020B0503040102020104" pitchFamily="34" charset="-79"/>
                        </a:rPr>
                        <a:t> per </a:t>
                      </a:r>
                      <a:r>
                        <a:rPr kumimoji="0" lang="fr-FR" sz="1100" b="0" i="1" u="none" strike="noStrike" cap="none" normalizeH="0" baseline="0" noProof="0" dirty="0" err="1">
                          <a:ln>
                            <a:noFill/>
                          </a:ln>
                          <a:solidFill>
                            <a:schemeClr val="tx1"/>
                          </a:solidFill>
                          <a:uLnTx/>
                          <a:uFillTx/>
                          <a:latin typeface="+mn-lt"/>
                          <a:ea typeface="+mn-ea"/>
                          <a:cs typeface="Euphemia" panose="020B0503040102020104" pitchFamily="34" charset="-79"/>
                        </a:rPr>
                        <a:t>year</a:t>
                      </a:r>
                      <a:r>
                        <a:rPr kumimoji="0" lang="fr-FR" sz="1100" b="0" i="1" u="none" strike="noStrike" cap="none" normalizeH="0" baseline="0" noProof="0" dirty="0">
                          <a:ln>
                            <a:noFill/>
                          </a:ln>
                          <a:solidFill>
                            <a:schemeClr val="tx1"/>
                          </a:solidFill>
                          <a:uLnTx/>
                          <a:uFillTx/>
                          <a:latin typeface="+mn-lt"/>
                          <a:ea typeface="+mn-ea"/>
                          <a:cs typeface="Euphemia" panose="020B0503040102020104" pitchFamily="34" charset="-79"/>
                        </a:rPr>
                        <a:t>, $1000 per </a:t>
                      </a:r>
                      <a:r>
                        <a:rPr kumimoji="0" lang="fr-FR" sz="1100" b="0" i="1" u="none" strike="noStrike" cap="none" normalizeH="0" baseline="0" noProof="0" dirty="0" err="1">
                          <a:ln>
                            <a:noFill/>
                          </a:ln>
                          <a:solidFill>
                            <a:schemeClr val="tx1"/>
                          </a:solidFill>
                          <a:uLnTx/>
                          <a:uFillTx/>
                          <a:latin typeface="+mn-lt"/>
                          <a:ea typeface="+mn-ea"/>
                          <a:cs typeface="Euphemia" panose="020B0503040102020104" pitchFamily="34" charset="-79"/>
                        </a:rPr>
                        <a:t>month</a:t>
                      </a:r>
                      <a:r>
                        <a:rPr kumimoji="0" lang="fr-FR" sz="1100" b="0" i="1" u="none" strike="noStrike" cap="none" normalizeH="0" baseline="0" noProof="0" dirty="0">
                          <a:ln>
                            <a:noFill/>
                          </a:ln>
                          <a:solidFill>
                            <a:schemeClr val="tx1"/>
                          </a:solidFill>
                          <a:uLnTx/>
                          <a:uFillTx/>
                          <a:latin typeface="+mn-lt"/>
                          <a:ea typeface="+mn-ea"/>
                          <a:cs typeface="Euphemia" panose="020B0503040102020104" pitchFamily="34" charset="-79"/>
                        </a:rPr>
                        <a:t>)</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1</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dirty="0">
                          <a:solidFill>
                            <a:srgbClr val="000000"/>
                          </a:solidFill>
                          <a:latin typeface="+mn-lt"/>
                          <a:cs typeface="Euphemia" panose="020B0503040102020104" pitchFamily="34" charset="-79"/>
                        </a:rPr>
                        <a:t>6000</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dirty="0">
                          <a:solidFill>
                            <a:srgbClr val="000000"/>
                          </a:solidFill>
                          <a:latin typeface="+mn-lt"/>
                          <a:cs typeface="Euphemia" panose="020B0503040102020104" pitchFamily="34" charset="-79"/>
                        </a:rPr>
                        <a:t>5</a:t>
                      </a:r>
                    </a:p>
                  </a:txBody>
                  <a:tcPr marL="2552" marR="2552" marT="2552" marB="0" anchor="ctr">
                    <a:solidFill>
                      <a:schemeClr val="accent5">
                        <a:lumMod val="40000"/>
                        <a:lumOff val="60000"/>
                      </a:schemeClr>
                    </a:solidFill>
                  </a:tcPr>
                </a:tc>
                <a:tc>
                  <a:txBody>
                    <a:bodyPr/>
                    <a:lstStyle/>
                    <a:p>
                      <a:pPr marL="0" algn="ctr" defTabSz="685800" rtl="0" eaLnBrk="1" fontAlgn="b" latinLnBrk="0" hangingPunct="1"/>
                      <a:r>
                        <a:rPr lang="fr-FR" sz="1400" b="0" i="0" u="none" strike="noStrike" noProof="0" dirty="0">
                          <a:solidFill>
                            <a:srgbClr val="262626"/>
                          </a:solidFill>
                          <a:latin typeface="+mn-lt"/>
                          <a:cs typeface="Euphemia" panose="020B0503040102020104" pitchFamily="34" charset="-79"/>
                        </a:rPr>
                        <a:t>30 000 $</a:t>
                      </a:r>
                    </a:p>
                  </a:txBody>
                  <a:tcPr marL="2552" marR="2552" marT="2552" marB="0" anchor="b">
                    <a:solidFill>
                      <a:schemeClr val="accent5">
                        <a:lumMod val="40000"/>
                        <a:lumOff val="60000"/>
                      </a:schemeClr>
                    </a:solidFill>
                  </a:tcPr>
                </a:tc>
                <a:tc>
                  <a:txBody>
                    <a:bodyPr/>
                    <a:lstStyle/>
                    <a:p>
                      <a:pPr algn="l" rtl="0" fontAlgn="b"/>
                      <a:endParaRPr lang="en-US" sz="1400" b="1" i="1"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extLst>
                  <a:ext uri="{0D108BD9-81ED-4DB2-BD59-A6C34878D82A}">
                    <a16:rowId xmlns:a16="http://schemas.microsoft.com/office/drawing/2014/main" val="221007594"/>
                  </a:ext>
                </a:extLst>
              </a:tr>
              <a:tr h="281662">
                <a:tc>
                  <a:txBody>
                    <a:bodyPr/>
                    <a:lstStyle/>
                    <a:p>
                      <a:pPr algn="l" fontAlgn="ctr"/>
                      <a:r>
                        <a:rPr lang="fr-FR" sz="1600" b="1" u="none" strike="noStrike" noProof="0" dirty="0">
                          <a:ln>
                            <a:noFill/>
                          </a:ln>
                          <a:solidFill>
                            <a:schemeClr val="tx1"/>
                          </a:solidFill>
                          <a:latin typeface="+mn-lt"/>
                          <a:ea typeface="+mn-ea"/>
                          <a:cs typeface="+mn-cs"/>
                        </a:rPr>
                        <a:t>2. Events</a:t>
                      </a:r>
                    </a:p>
                  </a:txBody>
                  <a:tcPr marL="2552" marR="2552" marT="2552" marB="0" anchor="ctr">
                    <a:solidFill>
                      <a:schemeClr val="accent5">
                        <a:lumMod val="40000"/>
                        <a:lumOff val="60000"/>
                      </a:schemeClr>
                    </a:solidFill>
                  </a:tcPr>
                </a:tc>
                <a:tc>
                  <a:txBody>
                    <a:bodyPr/>
                    <a:lstStyle/>
                    <a:p>
                      <a:pPr algn="ctr" fontAlgn="ctr"/>
                      <a:r>
                        <a:rPr lang="fr-FR" sz="1400" b="1"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b="1"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b="1" u="none" strike="noStrike" noProof="0" dirty="0">
                          <a:latin typeface="+mn-lt"/>
                        </a:rPr>
                        <a:t> </a:t>
                      </a:r>
                    </a:p>
                  </a:txBody>
                  <a:tcPr marL="2552" marR="2552" marT="2552" marB="0" anchor="ctr">
                    <a:solidFill>
                      <a:schemeClr val="accent5">
                        <a:lumMod val="40000"/>
                        <a:lumOff val="60000"/>
                      </a:schemeClr>
                    </a:solidFill>
                  </a:tcPr>
                </a:tc>
                <a:tc>
                  <a:txBody>
                    <a:bodyPr/>
                    <a:lstStyle/>
                    <a:p>
                      <a:pPr algn="ctr" fontAlgn="b"/>
                      <a:r>
                        <a:rPr lang="fr-FR" sz="1400" b="0" u="none" strike="noStrike" noProof="0" dirty="0">
                          <a:latin typeface="+mn-lt"/>
                        </a:rPr>
                        <a:t> </a:t>
                      </a:r>
                    </a:p>
                  </a:txBody>
                  <a:tcPr marL="2552" marR="2552" marT="2552" marB="0" anchor="b">
                    <a:solidFill>
                      <a:schemeClr val="accent5">
                        <a:lumMod val="40000"/>
                        <a:lumOff val="60000"/>
                      </a:schemeClr>
                    </a:solidFill>
                  </a:tcPr>
                </a:tc>
                <a:tc>
                  <a:txBody>
                    <a:bodyPr/>
                    <a:lstStyle/>
                    <a:p>
                      <a:pPr algn="l" fontAlgn="b"/>
                      <a:r>
                        <a:rPr lang="fr-FR" sz="1400" b="1"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2379427258"/>
                  </a:ext>
                </a:extLst>
              </a:tr>
              <a:tr h="19809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050" b="0" i="1" u="none" strike="noStrike" cap="none" normalizeH="0" baseline="0" noProof="0" dirty="0">
                          <a:ln>
                            <a:noFill/>
                          </a:ln>
                          <a:solidFill>
                            <a:schemeClr val="tx1"/>
                          </a:solidFill>
                          <a:uLnTx/>
                          <a:uFillTx/>
                          <a:latin typeface="+mn-lt"/>
                          <a:ea typeface="+mn-ea"/>
                          <a:cs typeface="+mn-cs"/>
                        </a:rPr>
                        <a:t>5 meetings to present the project (room rental, catering, printing)</a:t>
                      </a:r>
                      <a:endParaRPr kumimoji="0" lang="fr-FR" sz="1050" b="0" i="1" u="none" strike="noStrike" cap="none" normalizeH="0" baseline="0" noProof="0" dirty="0">
                        <a:ln>
                          <a:noFill/>
                        </a:ln>
                        <a:solidFill>
                          <a:schemeClr val="tx1"/>
                        </a:solidFill>
                        <a:uLnTx/>
                        <a:uFillTx/>
                        <a:latin typeface="+mn-lt"/>
                        <a:ea typeface="+mn-ea"/>
                        <a:cs typeface="+mn-cs"/>
                      </a:endParaRPr>
                    </a:p>
                  </a:txBody>
                  <a:tcPr marL="2552" marR="2552" marT="2552" marB="0" anchor="b">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5</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2500</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1</a:t>
                      </a:r>
                    </a:p>
                  </a:txBody>
                  <a:tcPr marL="2552" marR="2552" marT="2552" marB="0" anchor="ctr">
                    <a:solidFill>
                      <a:schemeClr val="accent5">
                        <a:lumMod val="40000"/>
                        <a:lumOff val="60000"/>
                      </a:schemeClr>
                    </a:solidFill>
                  </a:tcPr>
                </a:tc>
                <a:tc>
                  <a:txBody>
                    <a:bodyPr/>
                    <a:lstStyle/>
                    <a:p>
                      <a:pPr algn="ctr" fontAlgn="b"/>
                      <a:r>
                        <a:rPr lang="fr-FR" sz="1400" b="0" u="none" strike="noStrike" noProof="0" dirty="0">
                          <a:latin typeface="+mn-lt"/>
                        </a:rPr>
                        <a:t>12 500 $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3949570640"/>
                  </a:ext>
                </a:extLst>
              </a:tr>
              <a:tr h="19809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r-FR" sz="1050" b="0" i="1" u="none" strike="noStrike" cap="none" normalizeH="0" baseline="0" noProof="0" dirty="0">
                          <a:ln>
                            <a:noFill/>
                          </a:ln>
                          <a:solidFill>
                            <a:schemeClr val="tx1"/>
                          </a:solidFill>
                          <a:uLnTx/>
                          <a:uFillTx/>
                          <a:latin typeface="+mn-lt"/>
                          <a:ea typeface="+mn-ea"/>
                          <a:cs typeface="+mn-cs"/>
                        </a:rPr>
                        <a:t>22 </a:t>
                      </a:r>
                      <a:r>
                        <a:rPr kumimoji="0" lang="fr-FR" sz="1050" b="0" i="1" u="none" strike="noStrike" cap="none" normalizeH="0" baseline="0" noProof="0" dirty="0" err="1">
                          <a:ln>
                            <a:noFill/>
                          </a:ln>
                          <a:solidFill>
                            <a:schemeClr val="tx1"/>
                          </a:solidFill>
                          <a:uLnTx/>
                          <a:uFillTx/>
                          <a:latin typeface="+mn-lt"/>
                          <a:ea typeface="+mn-ea"/>
                          <a:cs typeface="+mn-cs"/>
                        </a:rPr>
                        <a:t>quarterly</a:t>
                      </a:r>
                      <a:r>
                        <a:rPr kumimoji="0" lang="fr-FR" sz="1050" b="0" i="1" u="none" strike="noStrike" cap="none" normalizeH="0" baseline="0" noProof="0" dirty="0">
                          <a:ln>
                            <a:noFill/>
                          </a:ln>
                          <a:solidFill>
                            <a:schemeClr val="tx1"/>
                          </a:solidFill>
                          <a:uLnTx/>
                          <a:uFillTx/>
                          <a:latin typeface="+mn-lt"/>
                          <a:ea typeface="+mn-ea"/>
                          <a:cs typeface="+mn-cs"/>
                        </a:rPr>
                        <a:t> </a:t>
                      </a:r>
                      <a:r>
                        <a:rPr kumimoji="0" lang="fr-FR" sz="1050" b="0" i="1" u="none" strike="noStrike" cap="none" normalizeH="0" baseline="0" noProof="0" dirty="0" err="1">
                          <a:ln>
                            <a:noFill/>
                          </a:ln>
                          <a:solidFill>
                            <a:schemeClr val="tx1"/>
                          </a:solidFill>
                          <a:uLnTx/>
                          <a:uFillTx/>
                          <a:latin typeface="+mn-lt"/>
                          <a:ea typeface="+mn-ea"/>
                          <a:cs typeface="+mn-cs"/>
                        </a:rPr>
                        <a:t>awareness-raising</a:t>
                      </a:r>
                      <a:r>
                        <a:rPr kumimoji="0" lang="fr-FR" sz="1050" b="0" i="1" u="none" strike="noStrike" cap="none" normalizeH="0" baseline="0" noProof="0" dirty="0">
                          <a:ln>
                            <a:noFill/>
                          </a:ln>
                          <a:solidFill>
                            <a:schemeClr val="tx1"/>
                          </a:solidFill>
                          <a:uLnTx/>
                          <a:uFillTx/>
                          <a:latin typeface="+mn-lt"/>
                          <a:ea typeface="+mn-ea"/>
                          <a:cs typeface="+mn-cs"/>
                        </a:rPr>
                        <a:t> meetings</a:t>
                      </a:r>
                    </a:p>
                  </a:txBody>
                  <a:tcPr marL="2552" marR="2552" marT="2552" marB="0" anchor="b">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88</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100</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5</a:t>
                      </a:r>
                    </a:p>
                  </a:txBody>
                  <a:tcPr marL="2552" marR="2552" marT="2552" marB="0" anchor="ctr">
                    <a:solidFill>
                      <a:schemeClr val="accent5">
                        <a:lumMod val="40000"/>
                        <a:lumOff val="60000"/>
                      </a:schemeClr>
                    </a:solidFill>
                  </a:tcPr>
                </a:tc>
                <a:tc>
                  <a:txBody>
                    <a:bodyPr/>
                    <a:lstStyle/>
                    <a:p>
                      <a:pPr marL="0" algn="ctr" defTabSz="685800" rtl="0" eaLnBrk="1" fontAlgn="b" latinLnBrk="0" hangingPunct="1"/>
                      <a:r>
                        <a:rPr lang="fr-FR" sz="1400" b="0" i="0" u="none" strike="noStrike" noProof="0" dirty="0">
                          <a:solidFill>
                            <a:srgbClr val="262626"/>
                          </a:solidFill>
                          <a:latin typeface="+mn-lt"/>
                          <a:cs typeface="Euphemia" panose="020B0503040102020104" pitchFamily="34" charset="-79"/>
                        </a:rPr>
                        <a:t>44 000 $</a:t>
                      </a:r>
                    </a:p>
                  </a:txBody>
                  <a:tcPr marL="2552" marR="2552" marT="2552" marB="0" anchor="b">
                    <a:solidFill>
                      <a:schemeClr val="accent5">
                        <a:lumMod val="40000"/>
                        <a:lumOff val="60000"/>
                      </a:schemeClr>
                    </a:solidFill>
                  </a:tcPr>
                </a:tc>
                <a:tc>
                  <a:txBody>
                    <a:bodyPr/>
                    <a:lstStyle/>
                    <a:p>
                      <a:pPr algn="l" rtl="0" fontAlgn="b"/>
                      <a:endParaRPr lang="en-US" sz="1400" b="1" i="1" u="none" strike="noStrike" noProof="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extLst>
                  <a:ext uri="{0D108BD9-81ED-4DB2-BD59-A6C34878D82A}">
                    <a16:rowId xmlns:a16="http://schemas.microsoft.com/office/drawing/2014/main" val="2279152284"/>
                  </a:ext>
                </a:extLst>
              </a:tr>
              <a:tr h="225951">
                <a:tc>
                  <a:txBody>
                    <a:bodyPr/>
                    <a:lstStyle/>
                    <a:p>
                      <a:pPr marL="0" algn="l" defTabSz="914400" rtl="0" eaLnBrk="1" fontAlgn="ctr" latinLnBrk="0" hangingPunct="1"/>
                      <a:r>
                        <a:rPr lang="fr-FR" sz="1600" b="1" u="none" strike="noStrike" noProof="0" dirty="0">
                          <a:ln>
                            <a:noFill/>
                          </a:ln>
                          <a:solidFill>
                            <a:schemeClr val="tx1"/>
                          </a:solidFill>
                          <a:latin typeface="+mn-lt"/>
                          <a:ea typeface="+mn-ea"/>
                          <a:cs typeface="+mn-cs"/>
                        </a:rPr>
                        <a:t>3. Communication </a:t>
                      </a:r>
                      <a:r>
                        <a:rPr lang="fr-FR" sz="1600" b="1" u="none" strike="noStrike" noProof="0" dirty="0" err="1">
                          <a:ln>
                            <a:noFill/>
                          </a:ln>
                          <a:solidFill>
                            <a:schemeClr val="tx1"/>
                          </a:solidFill>
                          <a:latin typeface="+mn-lt"/>
                          <a:ea typeface="+mn-ea"/>
                          <a:cs typeface="+mn-cs"/>
                        </a:rPr>
                        <a:t>campaigns</a:t>
                      </a:r>
                      <a:endParaRPr lang="fr-FR" sz="1600" b="1" u="none" strike="noStrike" noProof="0" dirty="0">
                        <a:ln>
                          <a:noFill/>
                        </a:ln>
                        <a:solidFill>
                          <a:schemeClr val="tx1"/>
                        </a:solidFill>
                        <a:latin typeface="+mn-lt"/>
                        <a:ea typeface="+mn-ea"/>
                        <a:cs typeface="+mn-cs"/>
                      </a:endParaRP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l" rtl="0" fontAlgn="b"/>
                      <a:endParaRPr lang="en-US" sz="1400" b="0" i="0" u="none" strike="noStrike" noProof="0" dirty="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1230338788"/>
                  </a:ext>
                </a:extLst>
              </a:tr>
              <a:tr h="19809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r-FR" sz="1050" b="0" i="1" u="none" strike="noStrike" cap="none" normalizeH="0" baseline="0" noProof="0" dirty="0">
                          <a:ln>
                            <a:noFill/>
                          </a:ln>
                          <a:solidFill>
                            <a:schemeClr val="tx1"/>
                          </a:solidFill>
                          <a:uLnTx/>
                          <a:uFillTx/>
                          <a:latin typeface="+mn-lt"/>
                          <a:ea typeface="+mn-ea"/>
                          <a:cs typeface="+mn-cs"/>
                        </a:rPr>
                        <a:t>Communication </a:t>
                      </a:r>
                      <a:r>
                        <a:rPr kumimoji="0" lang="fr-FR" sz="1050" b="0" i="1" u="none" strike="noStrike" cap="none" normalizeH="0" baseline="0" noProof="0" dirty="0" err="1">
                          <a:ln>
                            <a:noFill/>
                          </a:ln>
                          <a:solidFill>
                            <a:schemeClr val="tx1"/>
                          </a:solidFill>
                          <a:uLnTx/>
                          <a:uFillTx/>
                          <a:latin typeface="+mn-lt"/>
                          <a:ea typeface="+mn-ea"/>
                          <a:cs typeface="+mn-cs"/>
                        </a:rPr>
                        <a:t>materials</a:t>
                      </a:r>
                      <a:r>
                        <a:rPr kumimoji="0" lang="fr-FR" sz="1050" b="0" i="1" u="none" strike="noStrike" cap="none" normalizeH="0" baseline="0" noProof="0" dirty="0">
                          <a:ln>
                            <a:noFill/>
                          </a:ln>
                          <a:solidFill>
                            <a:schemeClr val="tx1"/>
                          </a:solidFill>
                          <a:uLnTx/>
                          <a:uFillTx/>
                          <a:latin typeface="+mn-lt"/>
                          <a:ea typeface="+mn-ea"/>
                          <a:cs typeface="+mn-cs"/>
                        </a:rPr>
                        <a:t>, public relations file (posters, brochures)</a:t>
                      </a:r>
                    </a:p>
                  </a:txBody>
                  <a:tcPr marL="2552" marR="2552" marT="2552" marB="0" anchor="b">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fr-FR" sz="1400" b="0" u="none" strike="noStrike" noProof="0" dirty="0">
                          <a:latin typeface="+mn-lt"/>
                        </a:rPr>
                        <a:t> 30 000 $ </a:t>
                      </a:r>
                    </a:p>
                  </a:txBody>
                  <a:tcPr marL="2552" marR="2552" marT="2552" marB="0" anchor="b">
                    <a:solidFill>
                      <a:schemeClr val="accent5">
                        <a:lumMod val="40000"/>
                        <a:lumOff val="60000"/>
                      </a:schemeClr>
                    </a:solidFill>
                  </a:tcPr>
                </a:tc>
                <a:tc>
                  <a:txBody>
                    <a:bodyPr/>
                    <a:lstStyle/>
                    <a:p>
                      <a:pPr algn="l" fontAlgn="b"/>
                      <a:r>
                        <a:rPr lang="fr-FR" sz="1400" u="none" strike="noStrike" noProof="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3762898408"/>
                  </a:ext>
                </a:extLst>
              </a:tr>
              <a:tr h="225951">
                <a:tc>
                  <a:txBody>
                    <a:bodyPr/>
                    <a:lstStyle/>
                    <a:p>
                      <a:pPr marL="0" algn="l" defTabSz="914400" rtl="0" eaLnBrk="1" fontAlgn="ctr" latinLnBrk="0" hangingPunct="1"/>
                      <a:r>
                        <a:rPr lang="fr-FR" sz="1600" b="1" u="none" strike="noStrike" noProof="0" dirty="0">
                          <a:ln>
                            <a:noFill/>
                          </a:ln>
                          <a:solidFill>
                            <a:schemeClr val="tx1"/>
                          </a:solidFill>
                          <a:latin typeface="+mn-lt"/>
                          <a:ea typeface="+mn-ea"/>
                          <a:cs typeface="+mn-cs"/>
                        </a:rPr>
                        <a:t>4. Training</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b"/>
                      <a:r>
                        <a:rPr lang="fr-FR" sz="1400" b="0" u="none" strike="noStrike" noProof="0" dirty="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dirty="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796572108"/>
                  </a:ext>
                </a:extLst>
              </a:tr>
              <a:tr h="27687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050" b="0" i="1" u="none" strike="noStrike" cap="none" normalizeH="0" baseline="0" noProof="0" dirty="0">
                          <a:ln>
                            <a:noFill/>
                          </a:ln>
                          <a:solidFill>
                            <a:schemeClr val="tx1"/>
                          </a:solidFill>
                          <a:uLnTx/>
                          <a:uFillTx/>
                          <a:latin typeface="+mn-lt"/>
                          <a:ea typeface="+mn-ea"/>
                          <a:cs typeface="+mn-cs"/>
                        </a:rPr>
                        <a:t>Training on environmental and social issues (including gender-based violence) for supplier and contractor staff/consultants</a:t>
                      </a:r>
                      <a:endParaRPr kumimoji="0" lang="fr-FR" sz="1050" b="0" i="1" u="none" strike="noStrike" cap="none" normalizeH="0" baseline="0" noProof="0" dirty="0">
                        <a:ln>
                          <a:noFill/>
                        </a:ln>
                        <a:solidFill>
                          <a:schemeClr val="tx1"/>
                        </a:solidFill>
                        <a:uLnTx/>
                        <a:uFillTx/>
                        <a:latin typeface="+mn-lt"/>
                        <a:ea typeface="+mn-ea"/>
                        <a:cs typeface="+mn-cs"/>
                      </a:endParaRP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1000</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5</a:t>
                      </a:r>
                    </a:p>
                  </a:txBody>
                  <a:tcPr marL="2552" marR="2552" marT="2552" marB="0" anchor="ctr">
                    <a:solidFill>
                      <a:schemeClr val="accent5">
                        <a:lumMod val="40000"/>
                        <a:lumOff val="60000"/>
                      </a:schemeClr>
                    </a:solidFill>
                  </a:tcPr>
                </a:tc>
                <a:tc>
                  <a:txBody>
                    <a:bodyPr/>
                    <a:lstStyle/>
                    <a:p>
                      <a:pPr algn="ctr" fontAlgn="b"/>
                      <a:r>
                        <a:rPr lang="fr-FR" sz="1400" b="0" u="none" strike="noStrike" noProof="0" dirty="0">
                          <a:latin typeface="+mn-lt"/>
                        </a:rPr>
                        <a:t>5 000 $</a:t>
                      </a:r>
                    </a:p>
                  </a:txBody>
                  <a:tcPr marL="2552" marR="2552" marT="2552" marB="0" anchor="b">
                    <a:solidFill>
                      <a:schemeClr val="accent5">
                        <a:lumMod val="40000"/>
                        <a:lumOff val="60000"/>
                      </a:schemeClr>
                    </a:solidFill>
                  </a:tcPr>
                </a:tc>
                <a:tc>
                  <a:txBody>
                    <a:bodyPr/>
                    <a:lstStyle/>
                    <a:p>
                      <a:pPr algn="l" fontAlgn="b"/>
                      <a:r>
                        <a:rPr lang="fr-FR" sz="1400" u="none" strike="noStrike" noProof="0" dirty="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900385121"/>
                  </a:ext>
                </a:extLst>
              </a:tr>
              <a:tr h="225951">
                <a:tc>
                  <a:txBody>
                    <a:bodyPr/>
                    <a:lstStyle/>
                    <a:p>
                      <a:pPr marL="0" algn="l" defTabSz="914400" rtl="0" eaLnBrk="1" fontAlgn="ctr" latinLnBrk="0" hangingPunct="1"/>
                      <a:r>
                        <a:rPr lang="fr-FR" sz="1600" b="1" u="none" strike="noStrike" noProof="0" dirty="0">
                          <a:ln>
                            <a:noFill/>
                          </a:ln>
                          <a:solidFill>
                            <a:schemeClr val="tx1"/>
                          </a:solidFill>
                          <a:latin typeface="+mn-lt"/>
                          <a:ea typeface="+mn-ea"/>
                          <a:cs typeface="+mn-cs"/>
                        </a:rPr>
                        <a:t>5. </a:t>
                      </a:r>
                      <a:r>
                        <a:rPr lang="fr-FR" sz="1600" b="1" u="none" strike="noStrike" noProof="0" dirty="0" err="1">
                          <a:ln>
                            <a:noFill/>
                          </a:ln>
                          <a:solidFill>
                            <a:schemeClr val="tx1"/>
                          </a:solidFill>
                          <a:latin typeface="+mn-lt"/>
                          <a:ea typeface="+mn-ea"/>
                          <a:cs typeface="+mn-cs"/>
                        </a:rPr>
                        <a:t>Recipient</a:t>
                      </a:r>
                      <a:r>
                        <a:rPr lang="fr-FR" sz="1600" b="1" u="none" strike="noStrike" noProof="0" dirty="0">
                          <a:ln>
                            <a:noFill/>
                          </a:ln>
                          <a:solidFill>
                            <a:schemeClr val="tx1"/>
                          </a:solidFill>
                          <a:latin typeface="+mn-lt"/>
                          <a:ea typeface="+mn-ea"/>
                          <a:cs typeface="+mn-cs"/>
                        </a:rPr>
                        <a:t> </a:t>
                      </a:r>
                      <a:r>
                        <a:rPr lang="fr-FR" sz="1600" b="1" u="none" strike="noStrike" noProof="0" dirty="0" err="1">
                          <a:ln>
                            <a:noFill/>
                          </a:ln>
                          <a:solidFill>
                            <a:schemeClr val="tx1"/>
                          </a:solidFill>
                          <a:latin typeface="+mn-lt"/>
                          <a:ea typeface="+mn-ea"/>
                          <a:cs typeface="+mn-cs"/>
                        </a:rPr>
                        <a:t>Surveys</a:t>
                      </a:r>
                      <a:endParaRPr lang="fr-FR" sz="1600" b="1" u="none" strike="noStrike" noProof="0" dirty="0">
                        <a:ln>
                          <a:noFill/>
                        </a:ln>
                        <a:solidFill>
                          <a:schemeClr val="tx1"/>
                        </a:solidFill>
                        <a:latin typeface="+mn-lt"/>
                        <a:ea typeface="+mn-ea"/>
                        <a:cs typeface="+mn-cs"/>
                      </a:endParaRP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b"/>
                      <a:r>
                        <a:rPr lang="fr-FR" sz="1400" b="0" u="none" strike="noStrike" noProof="0" dirty="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dirty="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417505814"/>
                  </a:ext>
                </a:extLst>
              </a:tr>
              <a:tr h="198096">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US" sz="1050" b="0" i="1" u="none" strike="noStrike" cap="none" normalizeH="0" baseline="0" noProof="0" dirty="0">
                          <a:ln>
                            <a:noFill/>
                          </a:ln>
                          <a:solidFill>
                            <a:schemeClr val="tx1"/>
                          </a:solidFill>
                          <a:uLnTx/>
                          <a:uFillTx/>
                          <a:latin typeface="+mn-lt"/>
                          <a:ea typeface="+mn-ea"/>
                          <a:cs typeface="+mn-cs"/>
                        </a:rPr>
                        <a:t>Public/project affected persons perception survey</a:t>
                      </a:r>
                      <a:endParaRPr kumimoji="0" lang="fr-FR" sz="1050" b="0" i="1" u="none" strike="noStrike" cap="none" normalizeH="0" baseline="0" noProof="0" dirty="0">
                        <a:ln>
                          <a:noFill/>
                        </a:ln>
                        <a:solidFill>
                          <a:schemeClr val="tx1"/>
                        </a:solidFill>
                        <a:uLnTx/>
                        <a:uFillTx/>
                        <a:latin typeface="+mn-lt"/>
                        <a:ea typeface="+mn-ea"/>
                        <a:cs typeface="+mn-cs"/>
                      </a:endParaRPr>
                    </a:p>
                  </a:txBody>
                  <a:tcPr marL="2552" marR="2552" marT="2552" marB="0" anchor="b">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2500</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2</a:t>
                      </a:r>
                    </a:p>
                  </a:txBody>
                  <a:tcPr marL="2552" marR="2552" marT="2552" marB="0" anchor="ctr">
                    <a:solidFill>
                      <a:schemeClr val="accent5">
                        <a:lumMod val="40000"/>
                        <a:lumOff val="60000"/>
                      </a:schemeClr>
                    </a:solidFill>
                  </a:tcPr>
                </a:tc>
                <a:tc>
                  <a:txBody>
                    <a:bodyPr/>
                    <a:lstStyle/>
                    <a:p>
                      <a:pPr algn="ctr" fontAlgn="b"/>
                      <a:r>
                        <a:rPr lang="fr-FR" sz="1400" b="0" u="none" strike="noStrike" noProof="0" dirty="0">
                          <a:latin typeface="+mn-lt"/>
                        </a:rPr>
                        <a:t>5 000 $</a:t>
                      </a:r>
                    </a:p>
                  </a:txBody>
                  <a:tcPr marL="2552" marR="2552" marT="2552" marB="0" anchor="b">
                    <a:solidFill>
                      <a:schemeClr val="accent5">
                        <a:lumMod val="40000"/>
                        <a:lumOff val="60000"/>
                      </a:schemeClr>
                    </a:solidFill>
                  </a:tcPr>
                </a:tc>
                <a:tc>
                  <a:txBody>
                    <a:bodyPr/>
                    <a:lstStyle/>
                    <a:p>
                      <a:pPr algn="l" fontAlgn="b"/>
                      <a:r>
                        <a:rPr lang="fr-FR" sz="1400" u="none" strike="noStrike" noProof="0" dirty="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3905712769"/>
                  </a:ext>
                </a:extLst>
              </a:tr>
              <a:tr h="225951">
                <a:tc>
                  <a:txBody>
                    <a:bodyPr/>
                    <a:lstStyle/>
                    <a:p>
                      <a:pPr marL="0" algn="l" defTabSz="914400" rtl="0" eaLnBrk="1" fontAlgn="ctr" latinLnBrk="0" hangingPunct="1"/>
                      <a:r>
                        <a:rPr lang="fr-FR" sz="1600" b="1" u="none" strike="noStrike" noProof="0" dirty="0">
                          <a:ln>
                            <a:noFill/>
                          </a:ln>
                          <a:solidFill>
                            <a:schemeClr val="tx1"/>
                          </a:solidFill>
                          <a:latin typeface="+mn-lt"/>
                          <a:ea typeface="+mn-ea"/>
                          <a:cs typeface="+mn-cs"/>
                        </a:rPr>
                        <a:t>6. </a:t>
                      </a:r>
                      <a:r>
                        <a:rPr lang="fr-FR" sz="1600" b="1" u="none" strike="noStrike" noProof="0" dirty="0" err="1">
                          <a:ln>
                            <a:noFill/>
                          </a:ln>
                          <a:solidFill>
                            <a:schemeClr val="tx1"/>
                          </a:solidFill>
                          <a:latin typeface="+mn-lt"/>
                          <a:ea typeface="+mn-ea"/>
                          <a:cs typeface="+mn-cs"/>
                        </a:rPr>
                        <a:t>Grievance</a:t>
                      </a:r>
                      <a:r>
                        <a:rPr lang="fr-FR" sz="1600" b="1" u="none" strike="noStrike" noProof="0" dirty="0">
                          <a:ln>
                            <a:noFill/>
                          </a:ln>
                          <a:solidFill>
                            <a:schemeClr val="tx1"/>
                          </a:solidFill>
                          <a:latin typeface="+mn-lt"/>
                          <a:ea typeface="+mn-ea"/>
                          <a:cs typeface="+mn-cs"/>
                        </a:rPr>
                        <a:t> </a:t>
                      </a:r>
                      <a:r>
                        <a:rPr lang="fr-FR" sz="1600" b="1" u="none" strike="noStrike" noProof="0" dirty="0" err="1">
                          <a:ln>
                            <a:noFill/>
                          </a:ln>
                          <a:solidFill>
                            <a:schemeClr val="tx1"/>
                          </a:solidFill>
                          <a:latin typeface="+mn-lt"/>
                          <a:ea typeface="+mn-ea"/>
                          <a:cs typeface="+mn-cs"/>
                        </a:rPr>
                        <a:t>Mechanism</a:t>
                      </a:r>
                      <a:endParaRPr lang="fr-FR" sz="1600" b="1" u="none" strike="noStrike" noProof="0" dirty="0">
                        <a:ln>
                          <a:noFill/>
                        </a:ln>
                        <a:solidFill>
                          <a:schemeClr val="tx1"/>
                        </a:solidFill>
                        <a:latin typeface="+mn-lt"/>
                        <a:ea typeface="+mn-ea"/>
                        <a:cs typeface="+mn-cs"/>
                      </a:endParaRP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40000"/>
                        <a:lumOff val="60000"/>
                      </a:schemeClr>
                    </a:solidFill>
                  </a:tcPr>
                </a:tc>
                <a:tc>
                  <a:txBody>
                    <a:bodyPr/>
                    <a:lstStyle/>
                    <a:p>
                      <a:pPr algn="ctr" fontAlgn="b"/>
                      <a:r>
                        <a:rPr lang="fr-FR" sz="1400" b="0" u="none" strike="noStrike" noProof="0" dirty="0">
                          <a:latin typeface="+mn-lt"/>
                        </a:rPr>
                        <a:t> </a:t>
                      </a:r>
                    </a:p>
                  </a:txBody>
                  <a:tcPr marL="2552" marR="2552" marT="2552" marB="0" anchor="b">
                    <a:solidFill>
                      <a:schemeClr val="accent5">
                        <a:lumMod val="40000"/>
                        <a:lumOff val="60000"/>
                      </a:schemeClr>
                    </a:solidFill>
                  </a:tcPr>
                </a:tc>
                <a:tc>
                  <a:txBody>
                    <a:bodyPr/>
                    <a:lstStyle/>
                    <a:p>
                      <a:pPr algn="l" fontAlgn="b"/>
                      <a:r>
                        <a:rPr lang="fr-FR" sz="1400" u="none" strike="noStrike" noProof="0" dirty="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3933752040"/>
                  </a:ext>
                </a:extLst>
              </a:tr>
              <a:tr h="18543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r-FR" sz="1050" b="0" i="1" u="none" strike="noStrike" cap="none" normalizeH="0" baseline="0" noProof="0" dirty="0" err="1">
                          <a:ln>
                            <a:noFill/>
                          </a:ln>
                          <a:solidFill>
                            <a:schemeClr val="tx1"/>
                          </a:solidFill>
                          <a:uLnTx/>
                          <a:uFillTx/>
                          <a:latin typeface="+mn-lt"/>
                          <a:ea typeface="+mn-ea"/>
                          <a:cs typeface="+mn-cs"/>
                        </a:rPr>
                        <a:t>Grievance</a:t>
                      </a:r>
                      <a:r>
                        <a:rPr kumimoji="0" lang="fr-FR" sz="1050" b="0" i="1" u="none" strike="noStrike" cap="none" normalizeH="0" baseline="0" noProof="0" dirty="0">
                          <a:ln>
                            <a:noFill/>
                          </a:ln>
                          <a:solidFill>
                            <a:schemeClr val="tx1"/>
                          </a:solidFill>
                          <a:uLnTx/>
                          <a:uFillTx/>
                          <a:latin typeface="+mn-lt"/>
                          <a:ea typeface="+mn-ea"/>
                          <a:cs typeface="+mn-cs"/>
                        </a:rPr>
                        <a:t> Management </a:t>
                      </a:r>
                      <a:r>
                        <a:rPr kumimoji="0" lang="fr-FR" sz="1050" b="0" i="1" u="none" strike="noStrike" cap="none" normalizeH="0" baseline="0" noProof="0" dirty="0" err="1">
                          <a:ln>
                            <a:noFill/>
                          </a:ln>
                          <a:solidFill>
                            <a:schemeClr val="tx1"/>
                          </a:solidFill>
                          <a:uLnTx/>
                          <a:uFillTx/>
                          <a:latin typeface="+mn-lt"/>
                          <a:ea typeface="+mn-ea"/>
                          <a:cs typeface="+mn-cs"/>
                        </a:rPr>
                        <a:t>Mechanism</a:t>
                      </a:r>
                      <a:r>
                        <a:rPr kumimoji="0" lang="fr-FR" sz="1050" b="0" i="1" u="none" strike="noStrike" cap="none" normalizeH="0" baseline="0" noProof="0" dirty="0">
                          <a:ln>
                            <a:noFill/>
                          </a:ln>
                          <a:solidFill>
                            <a:schemeClr val="tx1"/>
                          </a:solidFill>
                          <a:uLnTx/>
                          <a:uFillTx/>
                          <a:latin typeface="+mn-lt"/>
                          <a:ea typeface="+mn-ea"/>
                          <a:cs typeface="+mn-cs"/>
                        </a:rPr>
                        <a:t> </a:t>
                      </a:r>
                      <a:r>
                        <a:rPr kumimoji="0" lang="fr-FR" sz="1050" b="0" i="1" u="none" strike="noStrike" cap="none" normalizeH="0" baseline="0" noProof="0" dirty="0" err="1">
                          <a:ln>
                            <a:noFill/>
                          </a:ln>
                          <a:solidFill>
                            <a:schemeClr val="tx1"/>
                          </a:solidFill>
                          <a:uLnTx/>
                          <a:uFillTx/>
                          <a:latin typeface="+mn-lt"/>
                          <a:ea typeface="+mn-ea"/>
                          <a:cs typeface="+mn-cs"/>
                        </a:rPr>
                        <a:t>Database</a:t>
                      </a:r>
                      <a:r>
                        <a:rPr kumimoji="0" lang="fr-FR" sz="1050" b="0" i="1" u="none" strike="noStrike" cap="none" normalizeH="0" baseline="0" noProof="0" dirty="0">
                          <a:ln>
                            <a:noFill/>
                          </a:ln>
                          <a:solidFill>
                            <a:schemeClr val="tx1"/>
                          </a:solidFill>
                          <a:uLnTx/>
                          <a:uFillTx/>
                          <a:latin typeface="+mn-lt"/>
                          <a:ea typeface="+mn-ea"/>
                          <a:cs typeface="+mn-cs"/>
                        </a:rPr>
                        <a:t>/GIS</a:t>
                      </a:r>
                    </a:p>
                  </a:txBody>
                  <a:tcPr marL="2552" marR="2552" marT="2552" marB="0" anchor="b">
                    <a:solidFill>
                      <a:schemeClr val="accent5">
                        <a:lumMod val="40000"/>
                        <a:lumOff val="60000"/>
                      </a:schemeClr>
                    </a:solidFill>
                  </a:tcPr>
                </a:tc>
                <a:tc>
                  <a:txBody>
                    <a:bodyPr/>
                    <a:lstStyle/>
                    <a:p>
                      <a:pPr algn="ctr" fontAlgn="ctr"/>
                      <a:r>
                        <a:rPr lang="fr-FR" sz="1400" u="none" strike="noStrike" noProof="0">
                          <a:latin typeface="+mn-lt"/>
                        </a:rPr>
                        <a:t> 1</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20 000</a:t>
                      </a:r>
                    </a:p>
                  </a:txBody>
                  <a:tcPr marL="2552" marR="2552" marT="2552" marB="0" anchor="ctr">
                    <a:solidFill>
                      <a:schemeClr val="accent5">
                        <a:lumMod val="40000"/>
                        <a:lumOff val="60000"/>
                      </a:schemeClr>
                    </a:solidFill>
                  </a:tcPr>
                </a:tc>
                <a:tc>
                  <a:txBody>
                    <a:bodyPr/>
                    <a:lstStyle/>
                    <a:p>
                      <a:pPr algn="ctr" fontAlgn="ctr"/>
                      <a:r>
                        <a:rPr lang="fr-FR" sz="1400" u="none" strike="noStrike" noProof="0">
                          <a:latin typeface="+mn-lt"/>
                        </a:rPr>
                        <a:t> 1</a:t>
                      </a:r>
                    </a:p>
                  </a:txBody>
                  <a:tcPr marL="2552" marR="2552" marT="2552" marB="0" anchor="ctr">
                    <a:solidFill>
                      <a:schemeClr val="accent5">
                        <a:lumMod val="40000"/>
                        <a:lumOff val="60000"/>
                      </a:schemeClr>
                    </a:solidFill>
                  </a:tcPr>
                </a:tc>
                <a:tc>
                  <a:txBody>
                    <a:bodyPr/>
                    <a:lstStyle/>
                    <a:p>
                      <a:pPr algn="ctr" fontAlgn="b"/>
                      <a:r>
                        <a:rPr lang="fr-FR" sz="1400" b="0" u="none" strike="noStrike" noProof="0" dirty="0">
                          <a:latin typeface="+mn-lt"/>
                        </a:rPr>
                        <a:t>20 000 $</a:t>
                      </a:r>
                    </a:p>
                  </a:txBody>
                  <a:tcPr marL="2552" marR="2552" marT="2552" marB="0" anchor="b">
                    <a:solidFill>
                      <a:schemeClr val="accent5">
                        <a:lumMod val="40000"/>
                        <a:lumOff val="60000"/>
                      </a:schemeClr>
                    </a:solidFill>
                  </a:tcPr>
                </a:tc>
                <a:tc>
                  <a:txBody>
                    <a:bodyPr/>
                    <a:lstStyle/>
                    <a:p>
                      <a:pPr algn="l" fontAlgn="b"/>
                      <a:r>
                        <a:rPr lang="fr-FR" sz="1400" u="none" strike="noStrike" noProof="0" dirty="0">
                          <a:latin typeface="+mn-lt"/>
                        </a:rPr>
                        <a:t> </a:t>
                      </a:r>
                    </a:p>
                  </a:txBody>
                  <a:tcPr marL="2552" marR="2552" marT="2552" marB="0" anchor="b">
                    <a:solidFill>
                      <a:schemeClr val="accent5">
                        <a:lumMod val="40000"/>
                        <a:lumOff val="60000"/>
                      </a:schemeClr>
                    </a:solidFill>
                  </a:tcPr>
                </a:tc>
                <a:extLst>
                  <a:ext uri="{0D108BD9-81ED-4DB2-BD59-A6C34878D82A}">
                    <a16:rowId xmlns:a16="http://schemas.microsoft.com/office/drawing/2014/main" val="1047645289"/>
                  </a:ext>
                </a:extLst>
              </a:tr>
              <a:tr h="20147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r-FR" sz="1050" b="0" i="1" u="none" strike="noStrike" cap="none" normalizeH="0" baseline="0" noProof="0" dirty="0">
                          <a:ln>
                            <a:noFill/>
                          </a:ln>
                          <a:solidFill>
                            <a:schemeClr val="tx1"/>
                          </a:solidFill>
                          <a:uLnTx/>
                          <a:uFillTx/>
                          <a:latin typeface="+mn-lt"/>
                          <a:ea typeface="+mn-ea"/>
                          <a:cs typeface="+mn-cs"/>
                        </a:rPr>
                        <a:t>Suggestion boxes</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30</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50</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1</a:t>
                      </a:r>
                    </a:p>
                  </a:txBody>
                  <a:tcPr marL="2552" marR="2552" marT="2552" marB="0" anchor="ctr">
                    <a:solidFill>
                      <a:schemeClr val="accent5">
                        <a:lumMod val="40000"/>
                        <a:lumOff val="60000"/>
                      </a:schemeClr>
                    </a:solidFill>
                  </a:tcPr>
                </a:tc>
                <a:tc>
                  <a:txBody>
                    <a:bodyPr/>
                    <a:lstStyle/>
                    <a:p>
                      <a:pPr marL="0" algn="ctr" defTabSz="685800" rtl="0" eaLnBrk="1" fontAlgn="b" latinLnBrk="0" hangingPunct="1"/>
                      <a:r>
                        <a:rPr lang="fr-FR" sz="1400" b="0" i="0" u="none" strike="noStrike" noProof="0" dirty="0">
                          <a:solidFill>
                            <a:srgbClr val="262626"/>
                          </a:solidFill>
                          <a:latin typeface="+mn-lt"/>
                          <a:cs typeface="Euphemia" panose="020B0503040102020104" pitchFamily="34" charset="-79"/>
                        </a:rPr>
                        <a:t>1 500 $</a:t>
                      </a:r>
                    </a:p>
                  </a:txBody>
                  <a:tcPr marL="2552" marR="2552" marT="2552" marB="0" anchor="b">
                    <a:solidFill>
                      <a:schemeClr val="accent5">
                        <a:lumMod val="40000"/>
                        <a:lumOff val="60000"/>
                      </a:schemeClr>
                    </a:solidFill>
                  </a:tcPr>
                </a:tc>
                <a:tc>
                  <a:txBody>
                    <a:bodyPr/>
                    <a:lstStyle/>
                    <a:p>
                      <a:pPr algn="l" rtl="0" fontAlgn="b"/>
                      <a:endParaRPr lang="en-US" sz="1400" b="1" i="1" u="none" strike="noStrike" noProof="0" dirty="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extLst>
                  <a:ext uri="{0D108BD9-81ED-4DB2-BD59-A6C34878D82A}">
                    <a16:rowId xmlns:a16="http://schemas.microsoft.com/office/drawing/2014/main" val="854243704"/>
                  </a:ext>
                </a:extLst>
              </a:tr>
              <a:tr h="20147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r-FR" sz="1050" b="0" i="1" u="none" strike="noStrike" cap="none" normalizeH="0" baseline="0" noProof="0" dirty="0">
                          <a:ln>
                            <a:noFill/>
                          </a:ln>
                          <a:solidFill>
                            <a:schemeClr val="tx1"/>
                          </a:solidFill>
                          <a:uLnTx/>
                          <a:uFillTx/>
                          <a:latin typeface="+mn-lt"/>
                          <a:ea typeface="+mn-ea"/>
                          <a:cs typeface="+mn-cs"/>
                        </a:rPr>
                        <a:t>Municipal </a:t>
                      </a:r>
                      <a:r>
                        <a:rPr kumimoji="0" lang="fr-FR" sz="1050" b="0" i="1" u="none" strike="noStrike" cap="none" normalizeH="0" baseline="0" noProof="0" dirty="0" err="1">
                          <a:ln>
                            <a:noFill/>
                          </a:ln>
                          <a:solidFill>
                            <a:schemeClr val="tx1"/>
                          </a:solidFill>
                          <a:uLnTx/>
                          <a:uFillTx/>
                          <a:latin typeface="+mn-lt"/>
                          <a:ea typeface="+mn-ea"/>
                          <a:cs typeface="+mn-cs"/>
                        </a:rPr>
                        <a:t>Grievance</a:t>
                      </a:r>
                      <a:r>
                        <a:rPr kumimoji="0" lang="fr-FR" sz="1050" b="0" i="1" u="none" strike="noStrike" cap="none" normalizeH="0" baseline="0" noProof="0" dirty="0">
                          <a:ln>
                            <a:noFill/>
                          </a:ln>
                          <a:solidFill>
                            <a:schemeClr val="tx1"/>
                          </a:solidFill>
                          <a:uLnTx/>
                          <a:uFillTx/>
                          <a:latin typeface="+mn-lt"/>
                          <a:ea typeface="+mn-ea"/>
                          <a:cs typeface="+mn-cs"/>
                        </a:rPr>
                        <a:t> </a:t>
                      </a:r>
                      <a:r>
                        <a:rPr kumimoji="0" lang="fr-FR" sz="1050" b="0" i="1" u="none" strike="noStrike" cap="none" normalizeH="0" baseline="0" noProof="0" dirty="0" err="1">
                          <a:ln>
                            <a:noFill/>
                          </a:ln>
                          <a:solidFill>
                            <a:schemeClr val="tx1"/>
                          </a:solidFill>
                          <a:uLnTx/>
                          <a:uFillTx/>
                          <a:latin typeface="+mn-lt"/>
                          <a:ea typeface="+mn-ea"/>
                          <a:cs typeface="+mn-cs"/>
                        </a:rPr>
                        <a:t>Committee</a:t>
                      </a:r>
                      <a:r>
                        <a:rPr kumimoji="0" lang="fr-FR" sz="1050" b="0" i="1" u="none" strike="noStrike" cap="none" normalizeH="0" baseline="0" noProof="0" dirty="0">
                          <a:ln>
                            <a:noFill/>
                          </a:ln>
                          <a:solidFill>
                            <a:schemeClr val="tx1"/>
                          </a:solidFill>
                          <a:uLnTx/>
                          <a:uFillTx/>
                          <a:latin typeface="+mn-lt"/>
                          <a:ea typeface="+mn-ea"/>
                          <a:cs typeface="+mn-cs"/>
                        </a:rPr>
                        <a:t> Formation</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5</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100</a:t>
                      </a:r>
                    </a:p>
                  </a:txBody>
                  <a:tcPr marL="2552" marR="2552" marT="2552" marB="0" anchor="ctr">
                    <a:solidFill>
                      <a:schemeClr val="accent5">
                        <a:lumMod val="40000"/>
                        <a:lumOff val="60000"/>
                      </a:schemeClr>
                    </a:solidFill>
                  </a:tcPr>
                </a:tc>
                <a:tc>
                  <a:txBody>
                    <a:bodyPr/>
                    <a:lstStyle/>
                    <a:p>
                      <a:pPr algn="ctr" fontAlgn="ctr"/>
                      <a:r>
                        <a:rPr lang="fr-FR" sz="1400" b="0" i="0" u="none" strike="noStrike" noProof="0">
                          <a:solidFill>
                            <a:srgbClr val="000000"/>
                          </a:solidFill>
                          <a:latin typeface="+mn-lt"/>
                          <a:cs typeface="Euphemia" panose="020B0503040102020104" pitchFamily="34" charset="-79"/>
                        </a:rPr>
                        <a:t>5</a:t>
                      </a:r>
                    </a:p>
                  </a:txBody>
                  <a:tcPr marL="2552" marR="2552" marT="2552" marB="0" anchor="ctr">
                    <a:solidFill>
                      <a:schemeClr val="accent5">
                        <a:lumMod val="40000"/>
                        <a:lumOff val="60000"/>
                      </a:schemeClr>
                    </a:solidFill>
                  </a:tcPr>
                </a:tc>
                <a:tc>
                  <a:txBody>
                    <a:bodyPr/>
                    <a:lstStyle/>
                    <a:p>
                      <a:pPr marL="0" algn="ctr" defTabSz="685800" rtl="0" eaLnBrk="1" fontAlgn="b" latinLnBrk="0" hangingPunct="1"/>
                      <a:r>
                        <a:rPr lang="fr-FR" sz="1400" b="0" i="0" u="none" strike="noStrike" noProof="0" dirty="0">
                          <a:solidFill>
                            <a:srgbClr val="262626"/>
                          </a:solidFill>
                          <a:latin typeface="+mn-lt"/>
                          <a:cs typeface="Euphemia" panose="020B0503040102020104" pitchFamily="34" charset="-79"/>
                        </a:rPr>
                        <a:t>2 500 $</a:t>
                      </a:r>
                    </a:p>
                  </a:txBody>
                  <a:tcPr marL="2552" marR="2552" marT="2552" marB="0" anchor="b">
                    <a:solidFill>
                      <a:schemeClr val="accent5">
                        <a:lumMod val="40000"/>
                        <a:lumOff val="60000"/>
                      </a:schemeClr>
                    </a:solidFill>
                  </a:tcPr>
                </a:tc>
                <a:tc>
                  <a:txBody>
                    <a:bodyPr/>
                    <a:lstStyle/>
                    <a:p>
                      <a:pPr algn="l" rtl="0" fontAlgn="b"/>
                      <a:endParaRPr lang="en-US" sz="1400" b="1" i="1" u="none" strike="noStrike" noProof="0" dirty="0">
                        <a:solidFill>
                          <a:srgbClr val="262626"/>
                        </a:solidFill>
                        <a:effectLst/>
                        <a:latin typeface="+mn-lt"/>
                        <a:cs typeface="Euphemia" panose="020B0503040102020104" pitchFamily="34" charset="-79"/>
                      </a:endParaRPr>
                    </a:p>
                  </a:txBody>
                  <a:tcPr marL="2552" marR="2552" marT="2552" marB="0" anchor="b">
                    <a:solidFill>
                      <a:schemeClr val="accent5">
                        <a:lumMod val="40000"/>
                        <a:lumOff val="60000"/>
                      </a:schemeClr>
                    </a:solidFill>
                  </a:tcPr>
                </a:tc>
                <a:extLst>
                  <a:ext uri="{0D108BD9-81ED-4DB2-BD59-A6C34878D82A}">
                    <a16:rowId xmlns:a16="http://schemas.microsoft.com/office/drawing/2014/main" val="4092751820"/>
                  </a:ext>
                </a:extLst>
              </a:tr>
              <a:tr h="368312">
                <a:tc>
                  <a:txBody>
                    <a:bodyPr/>
                    <a:lstStyle/>
                    <a:p>
                      <a:pPr algn="l" fontAlgn="ctr"/>
                      <a:r>
                        <a:rPr lang="fr-FR" sz="1600" b="1" u="none" strike="noStrike" cap="all" baseline="0" noProof="0" dirty="0">
                          <a:solidFill>
                            <a:schemeClr val="tx1"/>
                          </a:solidFill>
                          <a:latin typeface="+mn-lt"/>
                        </a:rPr>
                        <a:t>OVERALL BUDGET FOR STAKEHOLDER ENGAGEMENT:</a:t>
                      </a:r>
                      <a:endParaRPr lang="fr-FR" sz="1600" b="1" u="none" strike="noStrike" noProof="0" dirty="0">
                        <a:solidFill>
                          <a:schemeClr val="tx1"/>
                        </a:solidFill>
                        <a:latin typeface="+mn-lt"/>
                      </a:endParaRPr>
                    </a:p>
                  </a:txBody>
                  <a:tcPr marL="2552" marR="2552" marT="2552" marB="0" anchor="ctr">
                    <a:solidFill>
                      <a:schemeClr val="accent5">
                        <a:lumMod val="60000"/>
                        <a:lumOff val="4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60000"/>
                        <a:lumOff val="40000"/>
                      </a:schemeClr>
                    </a:solidFill>
                  </a:tcPr>
                </a:tc>
                <a:tc>
                  <a:txBody>
                    <a:bodyPr/>
                    <a:lstStyle/>
                    <a:p>
                      <a:pPr algn="ctr" fontAlgn="ctr"/>
                      <a:r>
                        <a:rPr lang="fr-FR" sz="1400" u="none" strike="noStrike" noProof="0" dirty="0">
                          <a:latin typeface="+mn-lt"/>
                        </a:rPr>
                        <a:t> </a:t>
                      </a:r>
                    </a:p>
                  </a:txBody>
                  <a:tcPr marL="2552" marR="2552" marT="2552" marB="0" anchor="ctr">
                    <a:solidFill>
                      <a:schemeClr val="accent5">
                        <a:lumMod val="60000"/>
                        <a:lumOff val="40000"/>
                      </a:schemeClr>
                    </a:solidFill>
                  </a:tcPr>
                </a:tc>
                <a:tc>
                  <a:txBody>
                    <a:bodyPr/>
                    <a:lstStyle/>
                    <a:p>
                      <a:pPr algn="ctr" fontAlgn="ctr"/>
                      <a:r>
                        <a:rPr lang="fr-FR" sz="1400" u="none" strike="noStrike" noProof="0">
                          <a:latin typeface="+mn-lt"/>
                        </a:rPr>
                        <a:t> </a:t>
                      </a:r>
                    </a:p>
                  </a:txBody>
                  <a:tcPr marL="2552" marR="2552" marT="2552" marB="0" anchor="ctr">
                    <a:solidFill>
                      <a:schemeClr val="accent5">
                        <a:lumMod val="60000"/>
                        <a:lumOff val="40000"/>
                      </a:schemeClr>
                    </a:solidFill>
                  </a:tcPr>
                </a:tc>
                <a:tc>
                  <a:txBody>
                    <a:bodyPr/>
                    <a:lstStyle/>
                    <a:p>
                      <a:pPr algn="ctr" fontAlgn="b"/>
                      <a:r>
                        <a:rPr lang="fr-FR" sz="1400" b="1" u="none" strike="noStrike" noProof="0" dirty="0">
                          <a:latin typeface="+mn-lt"/>
                        </a:rPr>
                        <a:t>300 500 $ </a:t>
                      </a:r>
                    </a:p>
                  </a:txBody>
                  <a:tcPr marL="2552" marR="2552" marT="2552" marB="0" anchor="b">
                    <a:solidFill>
                      <a:schemeClr val="accent5">
                        <a:lumMod val="60000"/>
                        <a:lumOff val="40000"/>
                      </a:schemeClr>
                    </a:solidFill>
                  </a:tcPr>
                </a:tc>
                <a:tc>
                  <a:txBody>
                    <a:bodyPr/>
                    <a:lstStyle/>
                    <a:p>
                      <a:pPr algn="l" fontAlgn="b"/>
                      <a:r>
                        <a:rPr lang="fr-FR" sz="1400" u="none" strike="noStrike" noProof="0" dirty="0">
                          <a:latin typeface="+mn-lt"/>
                        </a:rPr>
                        <a:t> </a:t>
                      </a:r>
                    </a:p>
                  </a:txBody>
                  <a:tcPr marL="2552" marR="2552" marT="2552" marB="0" anchor="b">
                    <a:solidFill>
                      <a:schemeClr val="accent5">
                        <a:lumMod val="60000"/>
                        <a:lumOff val="40000"/>
                      </a:schemeClr>
                    </a:solidFill>
                  </a:tcPr>
                </a:tc>
                <a:extLst>
                  <a:ext uri="{0D108BD9-81ED-4DB2-BD59-A6C34878D82A}">
                    <a16:rowId xmlns:a16="http://schemas.microsoft.com/office/drawing/2014/main" val="3636849103"/>
                  </a:ext>
                </a:extLst>
              </a:tr>
            </a:tbl>
          </a:graphicData>
        </a:graphic>
      </p:graphicFrame>
    </p:spTree>
    <p:extLst>
      <p:ext uri="{BB962C8B-B14F-4D97-AF65-F5344CB8AC3E}">
        <p14:creationId xmlns:p14="http://schemas.microsoft.com/office/powerpoint/2010/main" val="226027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37B90-D72D-4E09-CD25-D295016BC36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51F364-F3B5-0B29-6E7B-B6F0B92F902F}"/>
              </a:ext>
            </a:extLst>
          </p:cNvPr>
          <p:cNvSpPr>
            <a:spLocks noGrp="1"/>
          </p:cNvSpPr>
          <p:nvPr>
            <p:ph idx="1"/>
          </p:nvPr>
        </p:nvSpPr>
        <p:spPr/>
        <p:txBody>
          <a:bodyPr>
            <a:normAutofit/>
          </a:bodyPr>
          <a:lstStyle/>
          <a:p>
            <a:pPr algn="ctr"/>
            <a:endParaRPr lang="en-US" sz="6600" dirty="0"/>
          </a:p>
          <a:p>
            <a:pPr algn="ctr"/>
            <a:r>
              <a:rPr lang="en-US" sz="6600" dirty="0"/>
              <a:t>Back up slides</a:t>
            </a:r>
          </a:p>
        </p:txBody>
      </p:sp>
      <p:sp>
        <p:nvSpPr>
          <p:cNvPr id="4" name="Slide Number Placeholder 3">
            <a:extLst>
              <a:ext uri="{FF2B5EF4-FFF2-40B4-BE49-F238E27FC236}">
                <a16:creationId xmlns:a16="http://schemas.microsoft.com/office/drawing/2014/main" id="{24701456-772F-6938-4E6D-D2C272934C6C}"/>
              </a:ext>
            </a:extLst>
          </p:cNvPr>
          <p:cNvSpPr>
            <a:spLocks noGrp="1"/>
          </p:cNvSpPr>
          <p:nvPr>
            <p:ph type="sldNum" sz="quarter" idx="12"/>
          </p:nvPr>
        </p:nvSpPr>
        <p:spPr/>
        <p:txBody>
          <a:bodyPr/>
          <a:lstStyle/>
          <a:p>
            <a:fld id="{005457D8-61AE-44B2-B394-BE3EA9F4E490}" type="slidenum">
              <a:rPr lang="en-US" smtClean="0"/>
              <a:t>12</a:t>
            </a:fld>
            <a:endParaRPr lang="en-US"/>
          </a:p>
        </p:txBody>
      </p:sp>
    </p:spTree>
    <p:extLst>
      <p:ext uri="{BB962C8B-B14F-4D97-AF65-F5344CB8AC3E}">
        <p14:creationId xmlns:p14="http://schemas.microsoft.com/office/powerpoint/2010/main" val="719369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307299" y="47278"/>
            <a:ext cx="6116274" cy="887820"/>
          </a:xfrm>
          <a:prstGeom prst="rect">
            <a:avLst/>
          </a:prstGeom>
        </p:spPr>
        <p:txBody>
          <a:bodyPr vert="horz" wrap="square" lIns="0" tIns="147714" rIns="0" bIns="0" rtlCol="0" anchor="ctr">
            <a:spAutoFit/>
          </a:bodyPr>
          <a:lstStyle/>
          <a:p>
            <a:pPr marL="136159">
              <a:spcBef>
                <a:spcPts val="115"/>
              </a:spcBef>
            </a:pPr>
            <a:r>
              <a:rPr sz="2400" dirty="0"/>
              <a:t>Stakeholder</a:t>
            </a:r>
            <a:r>
              <a:rPr sz="2400" spc="13" dirty="0"/>
              <a:t> </a:t>
            </a:r>
            <a:r>
              <a:rPr sz="2400" dirty="0"/>
              <a:t>Engagement</a:t>
            </a:r>
            <a:r>
              <a:rPr sz="2400" spc="35" dirty="0"/>
              <a:t> </a:t>
            </a:r>
            <a:r>
              <a:rPr sz="2400" dirty="0"/>
              <a:t>and</a:t>
            </a:r>
            <a:r>
              <a:rPr sz="2400" spc="31" dirty="0"/>
              <a:t> </a:t>
            </a:r>
            <a:r>
              <a:rPr sz="2400" dirty="0"/>
              <a:t>Information</a:t>
            </a:r>
            <a:r>
              <a:rPr sz="2400" spc="-4" dirty="0"/>
              <a:t> </a:t>
            </a:r>
            <a:r>
              <a:rPr sz="2400" dirty="0"/>
              <a:t>Disclosure: </a:t>
            </a:r>
            <a:r>
              <a:rPr sz="2400" spc="-18" dirty="0"/>
              <a:t>Why?</a:t>
            </a:r>
            <a:endParaRPr sz="2400" dirty="0"/>
          </a:p>
        </p:txBody>
      </p:sp>
      <p:sp>
        <p:nvSpPr>
          <p:cNvPr id="3" name="object 3"/>
          <p:cNvSpPr txBox="1"/>
          <p:nvPr/>
        </p:nvSpPr>
        <p:spPr>
          <a:xfrm>
            <a:off x="2009898" y="1871621"/>
            <a:ext cx="6583456" cy="3662712"/>
          </a:xfrm>
          <a:prstGeom prst="rect">
            <a:avLst/>
          </a:prstGeom>
        </p:spPr>
        <p:txBody>
          <a:bodyPr vert="horz" wrap="square" lIns="0" tIns="10646" rIns="0" bIns="0" rtlCol="0">
            <a:spAutoFit/>
          </a:bodyPr>
          <a:lstStyle/>
          <a:p>
            <a:pPr marL="259990" marR="6164" indent="-249344" algn="just">
              <a:lnSpc>
                <a:spcPct val="115599"/>
              </a:lnSpc>
              <a:spcBef>
                <a:spcPts val="84"/>
              </a:spcBef>
              <a:buFont typeface="Arial"/>
              <a:buChar char="•"/>
              <a:tabLst>
                <a:tab pos="261111" algn="l"/>
              </a:tabLst>
            </a:pPr>
            <a:r>
              <a:rPr sz="1588" dirty="0">
                <a:latin typeface="Calibri"/>
                <a:cs typeface="Calibri"/>
              </a:rPr>
              <a:t>Allows</a:t>
            </a:r>
            <a:r>
              <a:rPr sz="1588" spc="88" dirty="0">
                <a:latin typeface="Calibri"/>
                <a:cs typeface="Calibri"/>
              </a:rPr>
              <a:t>  </a:t>
            </a:r>
            <a:r>
              <a:rPr sz="1588" dirty="0">
                <a:latin typeface="Calibri"/>
                <a:cs typeface="Calibri"/>
              </a:rPr>
              <a:t>to</a:t>
            </a:r>
            <a:r>
              <a:rPr sz="1588" spc="97" dirty="0">
                <a:latin typeface="Calibri"/>
                <a:cs typeface="Calibri"/>
              </a:rPr>
              <a:t>  </a:t>
            </a:r>
            <a:r>
              <a:rPr sz="1588" dirty="0">
                <a:latin typeface="Calibri"/>
                <a:cs typeface="Calibri"/>
              </a:rPr>
              <a:t>ask</a:t>
            </a:r>
            <a:r>
              <a:rPr sz="1588" spc="106" dirty="0">
                <a:latin typeface="Calibri"/>
                <a:cs typeface="Calibri"/>
              </a:rPr>
              <a:t>  </a:t>
            </a:r>
            <a:r>
              <a:rPr sz="1588" dirty="0">
                <a:latin typeface="Calibri"/>
                <a:cs typeface="Calibri"/>
              </a:rPr>
              <a:t>for</a:t>
            </a:r>
            <a:r>
              <a:rPr sz="1588" spc="97" dirty="0">
                <a:latin typeface="Calibri"/>
                <a:cs typeface="Calibri"/>
              </a:rPr>
              <a:t>  </a:t>
            </a:r>
            <a:r>
              <a:rPr sz="1588" dirty="0">
                <a:latin typeface="Calibri"/>
                <a:cs typeface="Calibri"/>
              </a:rPr>
              <a:t>and</a:t>
            </a:r>
            <a:r>
              <a:rPr sz="1588" spc="88" dirty="0">
                <a:latin typeface="Calibri"/>
                <a:cs typeface="Calibri"/>
              </a:rPr>
              <a:t>  </a:t>
            </a:r>
            <a:r>
              <a:rPr sz="1588" dirty="0">
                <a:latin typeface="Calibri"/>
                <a:cs typeface="Calibri"/>
              </a:rPr>
              <a:t>receive</a:t>
            </a:r>
            <a:r>
              <a:rPr sz="1588" spc="88" dirty="0">
                <a:latin typeface="Calibri"/>
                <a:cs typeface="Calibri"/>
              </a:rPr>
              <a:t>  </a:t>
            </a:r>
            <a:r>
              <a:rPr sz="1588" dirty="0">
                <a:latin typeface="Calibri"/>
                <a:cs typeface="Calibri"/>
              </a:rPr>
              <a:t>diverse</a:t>
            </a:r>
            <a:r>
              <a:rPr sz="1588" spc="97" dirty="0">
                <a:latin typeface="Calibri"/>
                <a:cs typeface="Calibri"/>
              </a:rPr>
              <a:t>  </a:t>
            </a:r>
            <a:r>
              <a:rPr sz="1588" dirty="0">
                <a:latin typeface="Calibri"/>
                <a:cs typeface="Calibri"/>
              </a:rPr>
              <a:t>views</a:t>
            </a:r>
            <a:r>
              <a:rPr sz="1588" spc="93" dirty="0">
                <a:latin typeface="Calibri"/>
                <a:cs typeface="Calibri"/>
              </a:rPr>
              <a:t>  </a:t>
            </a:r>
            <a:r>
              <a:rPr sz="1588" dirty="0">
                <a:latin typeface="Calibri"/>
                <a:cs typeface="Calibri"/>
              </a:rPr>
              <a:t>regarding</a:t>
            </a:r>
            <a:r>
              <a:rPr sz="1588" spc="88" dirty="0">
                <a:latin typeface="Calibri"/>
                <a:cs typeface="Calibri"/>
              </a:rPr>
              <a:t>  </a:t>
            </a:r>
            <a:r>
              <a:rPr sz="1588" dirty="0">
                <a:latin typeface="Calibri"/>
                <a:cs typeface="Calibri"/>
              </a:rPr>
              <a:t>project</a:t>
            </a:r>
            <a:r>
              <a:rPr sz="1588" spc="93" dirty="0">
                <a:latin typeface="Calibri"/>
                <a:cs typeface="Calibri"/>
              </a:rPr>
              <a:t>  </a:t>
            </a:r>
            <a:r>
              <a:rPr sz="1588" spc="-9" dirty="0">
                <a:latin typeface="Calibri"/>
                <a:cs typeface="Calibri"/>
              </a:rPr>
              <a:t>design, 	</a:t>
            </a:r>
            <a:r>
              <a:rPr sz="1588" dirty="0">
                <a:latin typeface="Calibri"/>
                <a:cs typeface="Calibri"/>
              </a:rPr>
              <a:t>implementation</a:t>
            </a:r>
            <a:r>
              <a:rPr sz="1588" spc="-18" dirty="0">
                <a:latin typeface="Calibri"/>
                <a:cs typeface="Calibri"/>
              </a:rPr>
              <a:t> </a:t>
            </a:r>
            <a:r>
              <a:rPr sz="1588" dirty="0">
                <a:latin typeface="Calibri"/>
                <a:cs typeface="Calibri"/>
              </a:rPr>
              <a:t>risks,</a:t>
            </a:r>
            <a:r>
              <a:rPr sz="1588" spc="-22" dirty="0">
                <a:latin typeface="Calibri"/>
                <a:cs typeface="Calibri"/>
              </a:rPr>
              <a:t> </a:t>
            </a:r>
            <a:r>
              <a:rPr sz="1588" dirty="0">
                <a:latin typeface="Calibri"/>
                <a:cs typeface="Calibri"/>
              </a:rPr>
              <a:t>impacts,</a:t>
            </a:r>
            <a:r>
              <a:rPr sz="1588" spc="-22" dirty="0">
                <a:latin typeface="Calibri"/>
                <a:cs typeface="Calibri"/>
              </a:rPr>
              <a:t> </a:t>
            </a:r>
            <a:r>
              <a:rPr sz="1588" dirty="0">
                <a:latin typeface="Calibri"/>
                <a:cs typeface="Calibri"/>
              </a:rPr>
              <a:t>and</a:t>
            </a:r>
            <a:r>
              <a:rPr sz="1588" spc="-13" dirty="0">
                <a:latin typeface="Calibri"/>
                <a:cs typeface="Calibri"/>
              </a:rPr>
              <a:t> </a:t>
            </a:r>
            <a:r>
              <a:rPr sz="1588" dirty="0">
                <a:latin typeface="Calibri"/>
                <a:cs typeface="Calibri"/>
              </a:rPr>
              <a:t>mitigation</a:t>
            </a:r>
            <a:r>
              <a:rPr sz="1588" spc="-31" dirty="0">
                <a:latin typeface="Calibri"/>
                <a:cs typeface="Calibri"/>
              </a:rPr>
              <a:t> </a:t>
            </a:r>
            <a:r>
              <a:rPr sz="1588" spc="-9" dirty="0">
                <a:latin typeface="Calibri"/>
                <a:cs typeface="Calibri"/>
              </a:rPr>
              <a:t>measures.</a:t>
            </a:r>
            <a:endParaRPr sz="1588" dirty="0">
              <a:latin typeface="Calibri"/>
              <a:cs typeface="Calibri"/>
            </a:endParaRPr>
          </a:p>
          <a:p>
            <a:pPr>
              <a:spcBef>
                <a:spcPts val="993"/>
              </a:spcBef>
              <a:buFont typeface="Arial"/>
              <a:buChar char="•"/>
            </a:pPr>
            <a:endParaRPr sz="1588" dirty="0">
              <a:latin typeface="Calibri"/>
              <a:cs typeface="Calibri"/>
            </a:endParaRPr>
          </a:p>
          <a:p>
            <a:pPr marL="219087" marR="6164" indent="-208441" algn="just">
              <a:lnSpc>
                <a:spcPct val="116100"/>
              </a:lnSpc>
              <a:buFont typeface="Arial"/>
              <a:buChar char="•"/>
              <a:tabLst>
                <a:tab pos="219087" algn="l"/>
              </a:tabLst>
            </a:pPr>
            <a:r>
              <a:rPr sz="1588" dirty="0">
                <a:latin typeface="Calibri"/>
                <a:cs typeface="Calibri"/>
              </a:rPr>
              <a:t>Helps</a:t>
            </a:r>
            <a:r>
              <a:rPr sz="1588" spc="44" dirty="0">
                <a:latin typeface="Calibri"/>
                <a:cs typeface="Calibri"/>
              </a:rPr>
              <a:t>  </a:t>
            </a:r>
            <a:r>
              <a:rPr sz="1588" dirty="0">
                <a:latin typeface="Calibri"/>
                <a:cs typeface="Calibri"/>
              </a:rPr>
              <a:t>to</a:t>
            </a:r>
            <a:r>
              <a:rPr sz="1588" spc="44" dirty="0">
                <a:latin typeface="Calibri"/>
                <a:cs typeface="Calibri"/>
              </a:rPr>
              <a:t>  </a:t>
            </a:r>
            <a:r>
              <a:rPr sz="1588" dirty="0">
                <a:latin typeface="Calibri"/>
                <a:cs typeface="Calibri"/>
              </a:rPr>
              <a:t>develop</a:t>
            </a:r>
            <a:r>
              <a:rPr sz="1588" spc="49" dirty="0">
                <a:latin typeface="Calibri"/>
                <a:cs typeface="Calibri"/>
              </a:rPr>
              <a:t>  </a:t>
            </a:r>
            <a:r>
              <a:rPr sz="1588" dirty="0">
                <a:latin typeface="Calibri"/>
                <a:cs typeface="Calibri"/>
              </a:rPr>
              <a:t>strong,</a:t>
            </a:r>
            <a:r>
              <a:rPr sz="1588" spc="40" dirty="0">
                <a:latin typeface="Calibri"/>
                <a:cs typeface="Calibri"/>
              </a:rPr>
              <a:t>  </a:t>
            </a:r>
            <a:r>
              <a:rPr sz="1588" dirty="0">
                <a:latin typeface="Calibri"/>
                <a:cs typeface="Calibri"/>
              </a:rPr>
              <a:t>constructive</a:t>
            </a:r>
            <a:r>
              <a:rPr sz="1588" spc="44" dirty="0">
                <a:latin typeface="Calibri"/>
                <a:cs typeface="Calibri"/>
              </a:rPr>
              <a:t>  </a:t>
            </a:r>
            <a:r>
              <a:rPr sz="1588" dirty="0">
                <a:latin typeface="Calibri"/>
                <a:cs typeface="Calibri"/>
              </a:rPr>
              <a:t>and</a:t>
            </a:r>
            <a:r>
              <a:rPr sz="1588" spc="40" dirty="0">
                <a:latin typeface="Calibri"/>
                <a:cs typeface="Calibri"/>
              </a:rPr>
              <a:t>  </a:t>
            </a:r>
            <a:r>
              <a:rPr sz="1588" dirty="0">
                <a:latin typeface="Calibri"/>
                <a:cs typeface="Calibri"/>
              </a:rPr>
              <a:t>responsive</a:t>
            </a:r>
            <a:r>
              <a:rPr sz="1588" spc="44" dirty="0">
                <a:latin typeface="Calibri"/>
                <a:cs typeface="Calibri"/>
              </a:rPr>
              <a:t>  </a:t>
            </a:r>
            <a:r>
              <a:rPr sz="1588" dirty="0">
                <a:latin typeface="Calibri"/>
                <a:cs typeface="Calibri"/>
              </a:rPr>
              <a:t>relationships</a:t>
            </a:r>
            <a:r>
              <a:rPr sz="1588" spc="40" dirty="0">
                <a:latin typeface="Calibri"/>
                <a:cs typeface="Calibri"/>
              </a:rPr>
              <a:t>  </a:t>
            </a:r>
            <a:r>
              <a:rPr sz="1588" spc="-18" dirty="0">
                <a:latin typeface="Calibri"/>
                <a:cs typeface="Calibri"/>
              </a:rPr>
              <a:t>with </a:t>
            </a:r>
            <a:r>
              <a:rPr sz="1588" dirty="0">
                <a:latin typeface="Calibri"/>
                <a:cs typeface="Calibri"/>
              </a:rPr>
              <a:t>people</a:t>
            </a:r>
            <a:r>
              <a:rPr sz="1588" spc="-9" dirty="0">
                <a:latin typeface="Calibri"/>
                <a:cs typeface="Calibri"/>
              </a:rPr>
              <a:t> </a:t>
            </a:r>
            <a:r>
              <a:rPr sz="1588" dirty="0">
                <a:latin typeface="Calibri"/>
                <a:cs typeface="Calibri"/>
              </a:rPr>
              <a:t>impacted</a:t>
            </a:r>
            <a:r>
              <a:rPr sz="1588" spc="-4" dirty="0">
                <a:latin typeface="Calibri"/>
                <a:cs typeface="Calibri"/>
              </a:rPr>
              <a:t> </a:t>
            </a:r>
            <a:r>
              <a:rPr sz="1588" dirty="0">
                <a:latin typeface="Calibri"/>
                <a:cs typeface="Calibri"/>
              </a:rPr>
              <a:t>by the</a:t>
            </a:r>
            <a:r>
              <a:rPr sz="1588" spc="-22" dirty="0">
                <a:latin typeface="Calibri"/>
                <a:cs typeface="Calibri"/>
              </a:rPr>
              <a:t> </a:t>
            </a:r>
            <a:r>
              <a:rPr sz="1588" spc="-9" dirty="0">
                <a:latin typeface="Calibri"/>
                <a:cs typeface="Calibri"/>
              </a:rPr>
              <a:t>project.</a:t>
            </a:r>
            <a:endParaRPr sz="1588" dirty="0">
              <a:latin typeface="Calibri"/>
              <a:cs typeface="Calibri"/>
            </a:endParaRPr>
          </a:p>
          <a:p>
            <a:pPr>
              <a:spcBef>
                <a:spcPts val="997"/>
              </a:spcBef>
              <a:buFont typeface="Arial"/>
              <a:buChar char="•"/>
            </a:pPr>
            <a:endParaRPr sz="1588" dirty="0">
              <a:latin typeface="Calibri"/>
              <a:cs typeface="Calibri"/>
            </a:endParaRPr>
          </a:p>
          <a:p>
            <a:pPr marL="219087" marR="5043" indent="-208441" algn="just">
              <a:lnSpc>
                <a:spcPct val="116100"/>
              </a:lnSpc>
              <a:buFont typeface="Arial"/>
              <a:buChar char="•"/>
              <a:tabLst>
                <a:tab pos="219087" algn="l"/>
              </a:tabLst>
            </a:pPr>
            <a:r>
              <a:rPr sz="1588" dirty="0">
                <a:latin typeface="Calibri"/>
                <a:cs typeface="Calibri"/>
              </a:rPr>
              <a:t>Can</a:t>
            </a:r>
            <a:r>
              <a:rPr sz="1588" spc="229" dirty="0">
                <a:latin typeface="Calibri"/>
                <a:cs typeface="Calibri"/>
              </a:rPr>
              <a:t> </a:t>
            </a:r>
            <a:r>
              <a:rPr sz="1588" dirty="0">
                <a:latin typeface="Calibri"/>
                <a:cs typeface="Calibri"/>
              </a:rPr>
              <a:t>support</a:t>
            </a:r>
            <a:r>
              <a:rPr sz="1588" spc="247" dirty="0">
                <a:latin typeface="Calibri"/>
                <a:cs typeface="Calibri"/>
              </a:rPr>
              <a:t> </a:t>
            </a:r>
            <a:r>
              <a:rPr sz="1588" dirty="0">
                <a:latin typeface="Calibri"/>
                <a:cs typeface="Calibri"/>
              </a:rPr>
              <a:t>project</a:t>
            </a:r>
            <a:r>
              <a:rPr sz="1588" spc="247" dirty="0">
                <a:latin typeface="Calibri"/>
                <a:cs typeface="Calibri"/>
              </a:rPr>
              <a:t> </a:t>
            </a:r>
            <a:r>
              <a:rPr sz="1588" dirty="0">
                <a:latin typeface="Calibri"/>
                <a:cs typeface="Calibri"/>
              </a:rPr>
              <a:t>supervision</a:t>
            </a:r>
            <a:r>
              <a:rPr sz="1588" spc="229" dirty="0">
                <a:latin typeface="Calibri"/>
                <a:cs typeface="Calibri"/>
              </a:rPr>
              <a:t> </a:t>
            </a:r>
            <a:r>
              <a:rPr sz="1588" dirty="0">
                <a:latin typeface="Calibri"/>
                <a:cs typeface="Calibri"/>
              </a:rPr>
              <a:t>and</a:t>
            </a:r>
            <a:r>
              <a:rPr sz="1588" spc="251" dirty="0">
                <a:latin typeface="Calibri"/>
                <a:cs typeface="Calibri"/>
              </a:rPr>
              <a:t> </a:t>
            </a:r>
            <a:r>
              <a:rPr sz="1588" dirty="0">
                <a:latin typeface="Calibri"/>
                <a:cs typeface="Calibri"/>
              </a:rPr>
              <a:t>help</a:t>
            </a:r>
            <a:r>
              <a:rPr sz="1588" spc="229" dirty="0">
                <a:latin typeface="Calibri"/>
                <a:cs typeface="Calibri"/>
              </a:rPr>
              <a:t> </a:t>
            </a:r>
            <a:r>
              <a:rPr sz="1588" dirty="0">
                <a:latin typeface="Calibri"/>
                <a:cs typeface="Calibri"/>
              </a:rPr>
              <a:t>identify</a:t>
            </a:r>
            <a:r>
              <a:rPr sz="1588" spc="234" dirty="0">
                <a:latin typeface="Calibri"/>
                <a:cs typeface="Calibri"/>
              </a:rPr>
              <a:t> </a:t>
            </a:r>
            <a:r>
              <a:rPr sz="1588" dirty="0">
                <a:latin typeface="Calibri"/>
                <a:cs typeface="Calibri"/>
              </a:rPr>
              <a:t>potential</a:t>
            </a:r>
            <a:r>
              <a:rPr sz="1588" spc="243" dirty="0">
                <a:latin typeface="Calibri"/>
                <a:cs typeface="Calibri"/>
              </a:rPr>
              <a:t> </a:t>
            </a:r>
            <a:r>
              <a:rPr sz="1588" spc="-9" dirty="0">
                <a:latin typeface="Calibri"/>
                <a:cs typeface="Calibri"/>
              </a:rPr>
              <a:t>environmental </a:t>
            </a:r>
            <a:r>
              <a:rPr sz="1588" dirty="0">
                <a:latin typeface="Calibri"/>
                <a:cs typeface="Calibri"/>
              </a:rPr>
              <a:t>and social</a:t>
            </a:r>
            <a:r>
              <a:rPr sz="1588" spc="-9" dirty="0">
                <a:latin typeface="Calibri"/>
                <a:cs typeface="Calibri"/>
              </a:rPr>
              <a:t> </a:t>
            </a:r>
            <a:r>
              <a:rPr sz="1588" dirty="0">
                <a:latin typeface="Calibri"/>
                <a:cs typeface="Calibri"/>
              </a:rPr>
              <a:t>issues</a:t>
            </a:r>
            <a:r>
              <a:rPr sz="1588" spc="4" dirty="0">
                <a:latin typeface="Calibri"/>
                <a:cs typeface="Calibri"/>
              </a:rPr>
              <a:t> </a:t>
            </a:r>
            <a:r>
              <a:rPr sz="1588" spc="-9" dirty="0">
                <a:latin typeface="Calibri"/>
                <a:cs typeface="Calibri"/>
              </a:rPr>
              <a:t>early.</a:t>
            </a:r>
            <a:endParaRPr sz="1588" dirty="0">
              <a:latin typeface="Calibri"/>
              <a:cs typeface="Calibri"/>
            </a:endParaRPr>
          </a:p>
          <a:p>
            <a:pPr>
              <a:spcBef>
                <a:spcPts val="993"/>
              </a:spcBef>
              <a:buFont typeface="Arial"/>
              <a:buChar char="•"/>
            </a:pPr>
            <a:endParaRPr sz="1588" dirty="0">
              <a:latin typeface="Calibri"/>
              <a:cs typeface="Calibri"/>
            </a:endParaRPr>
          </a:p>
          <a:p>
            <a:pPr marL="219087" marR="4483" indent="-208441" algn="just">
              <a:lnSpc>
                <a:spcPct val="116100"/>
              </a:lnSpc>
              <a:buFont typeface="Arial"/>
              <a:buChar char="•"/>
              <a:tabLst>
                <a:tab pos="219087" algn="l"/>
              </a:tabLst>
            </a:pPr>
            <a:r>
              <a:rPr sz="1588" dirty="0">
                <a:latin typeface="Calibri"/>
                <a:cs typeface="Calibri"/>
              </a:rPr>
              <a:t>Can</a:t>
            </a:r>
            <a:r>
              <a:rPr sz="1588" spc="379" dirty="0">
                <a:latin typeface="Calibri"/>
                <a:cs typeface="Calibri"/>
              </a:rPr>
              <a:t> </a:t>
            </a:r>
            <a:r>
              <a:rPr sz="1588" dirty="0">
                <a:latin typeface="Calibri"/>
                <a:cs typeface="Calibri"/>
              </a:rPr>
              <a:t>improve</a:t>
            </a:r>
            <a:r>
              <a:rPr sz="1588" spc="361" dirty="0">
                <a:latin typeface="Calibri"/>
                <a:cs typeface="Calibri"/>
              </a:rPr>
              <a:t> </a:t>
            </a:r>
            <a:r>
              <a:rPr sz="1588" dirty="0">
                <a:latin typeface="Calibri"/>
                <a:cs typeface="Calibri"/>
              </a:rPr>
              <a:t>the</a:t>
            </a:r>
            <a:r>
              <a:rPr sz="1588" spc="375" dirty="0">
                <a:latin typeface="Calibri"/>
                <a:cs typeface="Calibri"/>
              </a:rPr>
              <a:t> </a:t>
            </a:r>
            <a:r>
              <a:rPr sz="1588" dirty="0">
                <a:latin typeface="Calibri"/>
                <a:cs typeface="Calibri"/>
              </a:rPr>
              <a:t>environmental</a:t>
            </a:r>
            <a:r>
              <a:rPr sz="1588" spc="375" dirty="0">
                <a:latin typeface="Calibri"/>
                <a:cs typeface="Calibri"/>
              </a:rPr>
              <a:t> </a:t>
            </a:r>
            <a:r>
              <a:rPr sz="1588" dirty="0">
                <a:latin typeface="Calibri"/>
                <a:cs typeface="Calibri"/>
              </a:rPr>
              <a:t>and</a:t>
            </a:r>
            <a:r>
              <a:rPr sz="1588" spc="361" dirty="0">
                <a:latin typeface="Calibri"/>
                <a:cs typeface="Calibri"/>
              </a:rPr>
              <a:t> </a:t>
            </a:r>
            <a:r>
              <a:rPr sz="1588" dirty="0">
                <a:latin typeface="Calibri"/>
                <a:cs typeface="Calibri"/>
              </a:rPr>
              <a:t>social</a:t>
            </a:r>
            <a:r>
              <a:rPr sz="1588" spc="375" dirty="0">
                <a:latin typeface="Calibri"/>
                <a:cs typeface="Calibri"/>
              </a:rPr>
              <a:t> </a:t>
            </a:r>
            <a:r>
              <a:rPr sz="1588" dirty="0">
                <a:latin typeface="Calibri"/>
                <a:cs typeface="Calibri"/>
              </a:rPr>
              <a:t>sustainability</a:t>
            </a:r>
            <a:r>
              <a:rPr sz="1588" spc="366" dirty="0">
                <a:latin typeface="Calibri"/>
                <a:cs typeface="Calibri"/>
              </a:rPr>
              <a:t> </a:t>
            </a:r>
            <a:r>
              <a:rPr sz="1588" dirty="0">
                <a:latin typeface="Calibri"/>
                <a:cs typeface="Calibri"/>
              </a:rPr>
              <a:t>of</a:t>
            </a:r>
            <a:r>
              <a:rPr sz="1588" spc="366" dirty="0">
                <a:latin typeface="Calibri"/>
                <a:cs typeface="Calibri"/>
              </a:rPr>
              <a:t> </a:t>
            </a:r>
            <a:r>
              <a:rPr sz="1588" dirty="0">
                <a:latin typeface="Calibri"/>
                <a:cs typeface="Calibri"/>
              </a:rPr>
              <a:t>projects,</a:t>
            </a:r>
            <a:r>
              <a:rPr sz="1588" spc="375" dirty="0">
                <a:latin typeface="Calibri"/>
                <a:cs typeface="Calibri"/>
              </a:rPr>
              <a:t> </a:t>
            </a:r>
            <a:r>
              <a:rPr sz="1588" spc="-22" dirty="0">
                <a:latin typeface="Calibri"/>
                <a:cs typeface="Calibri"/>
              </a:rPr>
              <a:t>the </a:t>
            </a:r>
            <a:r>
              <a:rPr sz="1588" dirty="0">
                <a:latin typeface="Calibri"/>
                <a:cs typeface="Calibri"/>
              </a:rPr>
              <a:t>project’s</a:t>
            </a:r>
            <a:r>
              <a:rPr sz="1588" spc="101" dirty="0">
                <a:latin typeface="Calibri"/>
                <a:cs typeface="Calibri"/>
              </a:rPr>
              <a:t> </a:t>
            </a:r>
            <a:r>
              <a:rPr sz="1588" dirty="0">
                <a:latin typeface="Calibri"/>
                <a:cs typeface="Calibri"/>
              </a:rPr>
              <a:t>acceptance</a:t>
            </a:r>
            <a:r>
              <a:rPr sz="1588" spc="137" dirty="0">
                <a:latin typeface="Calibri"/>
                <a:cs typeface="Calibri"/>
              </a:rPr>
              <a:t> </a:t>
            </a:r>
            <a:r>
              <a:rPr sz="1588" dirty="0">
                <a:latin typeface="Calibri"/>
                <a:cs typeface="Calibri"/>
              </a:rPr>
              <a:t>and</a:t>
            </a:r>
            <a:r>
              <a:rPr sz="1588" spc="106" dirty="0">
                <a:latin typeface="Calibri"/>
                <a:cs typeface="Calibri"/>
              </a:rPr>
              <a:t> </a:t>
            </a:r>
            <a:r>
              <a:rPr sz="1588" dirty="0">
                <a:latin typeface="Calibri"/>
                <a:cs typeface="Calibri"/>
              </a:rPr>
              <a:t>its</a:t>
            </a:r>
            <a:r>
              <a:rPr sz="1588" spc="132" dirty="0">
                <a:latin typeface="Calibri"/>
                <a:cs typeface="Calibri"/>
              </a:rPr>
              <a:t> </a:t>
            </a:r>
            <a:r>
              <a:rPr sz="1588" dirty="0">
                <a:latin typeface="Calibri"/>
                <a:cs typeface="Calibri"/>
              </a:rPr>
              <a:t>outcomes,</a:t>
            </a:r>
            <a:r>
              <a:rPr sz="1588" spc="115" dirty="0">
                <a:latin typeface="Calibri"/>
                <a:cs typeface="Calibri"/>
              </a:rPr>
              <a:t> </a:t>
            </a:r>
            <a:r>
              <a:rPr sz="1588" dirty="0">
                <a:latin typeface="Calibri"/>
                <a:cs typeface="Calibri"/>
              </a:rPr>
              <a:t>and</a:t>
            </a:r>
            <a:r>
              <a:rPr sz="1588" spc="124" dirty="0">
                <a:latin typeface="Calibri"/>
                <a:cs typeface="Calibri"/>
              </a:rPr>
              <a:t> </a:t>
            </a:r>
            <a:r>
              <a:rPr sz="1588" dirty="0">
                <a:latin typeface="Calibri"/>
                <a:cs typeface="Calibri"/>
              </a:rPr>
              <a:t>contribute</a:t>
            </a:r>
            <a:r>
              <a:rPr sz="1588" spc="101" dirty="0">
                <a:latin typeface="Calibri"/>
                <a:cs typeface="Calibri"/>
              </a:rPr>
              <a:t> </a:t>
            </a:r>
            <a:r>
              <a:rPr sz="1588" dirty="0">
                <a:latin typeface="Calibri"/>
                <a:cs typeface="Calibri"/>
              </a:rPr>
              <a:t>to</a:t>
            </a:r>
            <a:r>
              <a:rPr sz="1588" spc="119" dirty="0">
                <a:latin typeface="Calibri"/>
                <a:cs typeface="Calibri"/>
              </a:rPr>
              <a:t> </a:t>
            </a:r>
            <a:r>
              <a:rPr sz="1588" dirty="0">
                <a:latin typeface="Calibri"/>
                <a:cs typeface="Calibri"/>
              </a:rPr>
              <a:t>successful</a:t>
            </a:r>
            <a:r>
              <a:rPr sz="1588" spc="132" dirty="0">
                <a:latin typeface="Calibri"/>
                <a:cs typeface="Calibri"/>
              </a:rPr>
              <a:t> </a:t>
            </a:r>
            <a:r>
              <a:rPr sz="1588" spc="-9" dirty="0">
                <a:latin typeface="Calibri"/>
                <a:cs typeface="Calibri"/>
              </a:rPr>
              <a:t>project </a:t>
            </a:r>
            <a:r>
              <a:rPr sz="1588" dirty="0">
                <a:latin typeface="Calibri"/>
                <a:cs typeface="Calibri"/>
              </a:rPr>
              <a:t>design and</a:t>
            </a:r>
            <a:r>
              <a:rPr sz="1588" spc="-13" dirty="0">
                <a:latin typeface="Calibri"/>
                <a:cs typeface="Calibri"/>
              </a:rPr>
              <a:t> </a:t>
            </a:r>
            <a:r>
              <a:rPr sz="1588" spc="-9" dirty="0">
                <a:latin typeface="Calibri"/>
                <a:cs typeface="Calibri"/>
              </a:rPr>
              <a:t>implementation.</a:t>
            </a:r>
            <a:endParaRPr sz="1588" dirty="0">
              <a:latin typeface="Calibri"/>
              <a:cs typeface="Calibri"/>
            </a:endParaRPr>
          </a:p>
        </p:txBody>
      </p:sp>
      <p:pic>
        <p:nvPicPr>
          <p:cNvPr id="4" name="object 4"/>
          <p:cNvPicPr/>
          <p:nvPr/>
        </p:nvPicPr>
        <p:blipFill>
          <a:blip r:embed="rId2" cstate="print"/>
          <a:stretch>
            <a:fillRect/>
          </a:stretch>
        </p:blipFill>
        <p:spPr>
          <a:xfrm>
            <a:off x="974019" y="1868249"/>
            <a:ext cx="616568" cy="616568"/>
          </a:xfrm>
          <a:prstGeom prst="rect">
            <a:avLst/>
          </a:prstGeom>
        </p:spPr>
      </p:pic>
      <p:pic>
        <p:nvPicPr>
          <p:cNvPr id="5" name="object 5"/>
          <p:cNvPicPr/>
          <p:nvPr/>
        </p:nvPicPr>
        <p:blipFill>
          <a:blip r:embed="rId3" cstate="print"/>
          <a:stretch>
            <a:fillRect/>
          </a:stretch>
        </p:blipFill>
        <p:spPr>
          <a:xfrm>
            <a:off x="944986" y="2879799"/>
            <a:ext cx="704217" cy="1439216"/>
          </a:xfrm>
          <a:prstGeom prst="rect">
            <a:avLst/>
          </a:prstGeom>
        </p:spPr>
      </p:pic>
      <p:pic>
        <p:nvPicPr>
          <p:cNvPr id="6" name="object 6"/>
          <p:cNvPicPr/>
          <p:nvPr/>
        </p:nvPicPr>
        <p:blipFill>
          <a:blip r:embed="rId4" cstate="print"/>
          <a:stretch>
            <a:fillRect/>
          </a:stretch>
        </p:blipFill>
        <p:spPr>
          <a:xfrm>
            <a:off x="1014280" y="4827672"/>
            <a:ext cx="587779" cy="499612"/>
          </a:xfrm>
          <a:prstGeom prst="rect">
            <a:avLst/>
          </a:prstGeom>
        </p:spPr>
      </p:pic>
      <p:sp>
        <p:nvSpPr>
          <p:cNvPr id="7" name="object 7"/>
          <p:cNvSpPr txBox="1">
            <a:spLocks noGrp="1"/>
          </p:cNvSpPr>
          <p:nvPr>
            <p:ph type="sldNum" sz="quarter" idx="7"/>
          </p:nvPr>
        </p:nvSpPr>
        <p:spPr>
          <a:xfrm>
            <a:off x="9727117" y="6387675"/>
            <a:ext cx="192404" cy="152400"/>
          </a:xfrm>
          <a:prstGeom prst="rect">
            <a:avLst/>
          </a:prstGeom>
        </p:spPr>
        <p:txBody>
          <a:bodyPr vert="horz" wrap="square" lIns="0" tIns="0" rIns="0" bIns="0" rtlCol="0">
            <a:spAutoFit/>
          </a:bodyPr>
          <a:lstStyle>
            <a:defPPr>
              <a:defRPr kern="0"/>
            </a:defPPr>
            <a:lvl1pPr>
              <a:defRPr sz="1000" b="0" i="0">
                <a:solidFill>
                  <a:srgbClr val="898989"/>
                </a:solidFill>
                <a:latin typeface="Calibri"/>
                <a:cs typeface="Calibri"/>
              </a:defRPr>
            </a:lvl1pPr>
          </a:lstStyle>
          <a:p>
            <a:pPr marL="76200">
              <a:lnSpc>
                <a:spcPts val="1045"/>
              </a:lnSpc>
            </a:pPr>
            <a:fld id="{81D60167-4931-47E6-BA6A-407CBD079E47}" type="slidenum">
              <a:rPr lang="en-US" spc="-50" smtClean="0"/>
              <a:pPr marL="76200">
                <a:lnSpc>
                  <a:spcPts val="1045"/>
                </a:lnSpc>
              </a:pPr>
              <a:t>13</a:t>
            </a:fld>
            <a:endParaRPr spc="-44" dirty="0"/>
          </a:p>
        </p:txBody>
      </p:sp>
      <p:sp>
        <p:nvSpPr>
          <p:cNvPr id="9" name="TextBox 8">
            <a:extLst>
              <a:ext uri="{FF2B5EF4-FFF2-40B4-BE49-F238E27FC236}">
                <a16:creationId xmlns:a16="http://schemas.microsoft.com/office/drawing/2014/main" id="{12AB8DBB-317F-9AB5-29A5-72D5538040B5}"/>
              </a:ext>
            </a:extLst>
          </p:cNvPr>
          <p:cNvSpPr txBox="1"/>
          <p:nvPr/>
        </p:nvSpPr>
        <p:spPr>
          <a:xfrm>
            <a:off x="808522" y="5732768"/>
            <a:ext cx="7900335" cy="830997"/>
          </a:xfrm>
          <a:prstGeom prst="rect">
            <a:avLst/>
          </a:prstGeom>
          <a:noFill/>
        </p:spPr>
        <p:txBody>
          <a:bodyPr wrap="square">
            <a:spAutoFit/>
          </a:bodyPr>
          <a:lstStyle/>
          <a:p>
            <a:r>
              <a:rPr lang="en-US" sz="1600" b="1" dirty="0"/>
              <a:t>Key Objective : Establish systematic approach to stakeholder engagement that help Borrowers identify stakeholders and build and maintain constructive relationships with them, in particular project-affected parties.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1472665" y="168215"/>
            <a:ext cx="5902169" cy="874074"/>
          </a:xfrm>
          <a:prstGeom prst="rect">
            <a:avLst/>
          </a:prstGeom>
        </p:spPr>
        <p:txBody>
          <a:bodyPr vert="horz" wrap="square" lIns="0" tIns="10085" rIns="0" bIns="0" rtlCol="0" anchor="ctr">
            <a:spAutoFit/>
          </a:bodyPr>
          <a:lstStyle/>
          <a:p>
            <a:pPr marL="11206" marR="4483" indent="156891">
              <a:lnSpc>
                <a:spcPct val="101600"/>
              </a:lnSpc>
              <a:spcBef>
                <a:spcPts val="79"/>
              </a:spcBef>
            </a:pPr>
            <a:r>
              <a:rPr lang="en-US" sz="2800" dirty="0"/>
              <a:t>Engaging Vulnerable or Marginalized Groups</a:t>
            </a:r>
            <a:endParaRPr sz="2800" dirty="0"/>
          </a:p>
        </p:txBody>
      </p:sp>
      <p:sp>
        <p:nvSpPr>
          <p:cNvPr id="9" name="object 9"/>
          <p:cNvSpPr txBox="1"/>
          <p:nvPr/>
        </p:nvSpPr>
        <p:spPr>
          <a:xfrm>
            <a:off x="2225489" y="2358174"/>
            <a:ext cx="1459005" cy="580898"/>
          </a:xfrm>
          <a:prstGeom prst="rect">
            <a:avLst/>
          </a:prstGeom>
          <a:solidFill>
            <a:srgbClr val="54A838"/>
          </a:solidFill>
        </p:spPr>
        <p:txBody>
          <a:bodyPr vert="horz" wrap="square" lIns="0" tIns="141194" rIns="0" bIns="0" rtlCol="0">
            <a:spAutoFit/>
          </a:bodyPr>
          <a:lstStyle/>
          <a:p>
            <a:pPr>
              <a:spcBef>
                <a:spcPts val="1112"/>
              </a:spcBef>
            </a:pPr>
            <a:endParaRPr sz="1015">
              <a:latin typeface="Times New Roman"/>
              <a:cs typeface="Times New Roman"/>
            </a:endParaRPr>
          </a:p>
          <a:p>
            <a:pPr marL="210682" marR="48188" indent="-156330">
              <a:lnSpc>
                <a:spcPts val="1121"/>
              </a:lnSpc>
            </a:pPr>
            <a:r>
              <a:rPr sz="1015" dirty="0">
                <a:solidFill>
                  <a:srgbClr val="FFFFFF"/>
                </a:solidFill>
                <a:latin typeface="Calibri"/>
                <a:cs typeface="Calibri"/>
              </a:rPr>
              <a:t>People</a:t>
            </a:r>
            <a:r>
              <a:rPr sz="1015" spc="-26" dirty="0">
                <a:solidFill>
                  <a:srgbClr val="FFFFFF"/>
                </a:solidFill>
                <a:latin typeface="Calibri"/>
                <a:cs typeface="Calibri"/>
              </a:rPr>
              <a:t> </a:t>
            </a:r>
            <a:r>
              <a:rPr sz="1015" dirty="0">
                <a:solidFill>
                  <a:srgbClr val="FFFFFF"/>
                </a:solidFill>
                <a:latin typeface="Calibri"/>
                <a:cs typeface="Calibri"/>
              </a:rPr>
              <a:t>living</a:t>
            </a:r>
            <a:r>
              <a:rPr sz="1015" spc="-22" dirty="0">
                <a:solidFill>
                  <a:srgbClr val="FFFFFF"/>
                </a:solidFill>
                <a:latin typeface="Calibri"/>
                <a:cs typeface="Calibri"/>
              </a:rPr>
              <a:t> </a:t>
            </a:r>
            <a:r>
              <a:rPr sz="1015" dirty="0">
                <a:solidFill>
                  <a:srgbClr val="FFFFFF"/>
                </a:solidFill>
                <a:latin typeface="Calibri"/>
                <a:cs typeface="Calibri"/>
              </a:rPr>
              <a:t>in</a:t>
            </a:r>
            <a:r>
              <a:rPr sz="1015" spc="-22" dirty="0">
                <a:solidFill>
                  <a:srgbClr val="FFFFFF"/>
                </a:solidFill>
                <a:latin typeface="Calibri"/>
                <a:cs typeface="Calibri"/>
              </a:rPr>
              <a:t> </a:t>
            </a:r>
            <a:r>
              <a:rPr sz="1015" dirty="0">
                <a:solidFill>
                  <a:srgbClr val="FFFFFF"/>
                </a:solidFill>
                <a:latin typeface="Calibri"/>
                <a:cs typeface="Calibri"/>
              </a:rPr>
              <a:t>remote</a:t>
            </a:r>
            <a:r>
              <a:rPr sz="1015" spc="-35" dirty="0">
                <a:solidFill>
                  <a:srgbClr val="FFFFFF"/>
                </a:solidFill>
                <a:latin typeface="Calibri"/>
                <a:cs typeface="Calibri"/>
              </a:rPr>
              <a:t> </a:t>
            </a:r>
            <a:r>
              <a:rPr sz="1015" spc="-22" dirty="0">
                <a:solidFill>
                  <a:srgbClr val="FFFFFF"/>
                </a:solidFill>
                <a:latin typeface="Calibri"/>
                <a:cs typeface="Calibri"/>
              </a:rPr>
              <a:t>or </a:t>
            </a:r>
            <a:r>
              <a:rPr sz="1015" spc="-9" dirty="0">
                <a:solidFill>
                  <a:srgbClr val="FFFFFF"/>
                </a:solidFill>
                <a:latin typeface="Calibri"/>
                <a:cs typeface="Calibri"/>
              </a:rPr>
              <a:t>hard-</a:t>
            </a:r>
            <a:r>
              <a:rPr sz="1015" spc="-18" dirty="0">
                <a:solidFill>
                  <a:srgbClr val="FFFFFF"/>
                </a:solidFill>
                <a:latin typeface="Calibri"/>
                <a:cs typeface="Calibri"/>
              </a:rPr>
              <a:t>to-</a:t>
            </a:r>
            <a:r>
              <a:rPr sz="1015" dirty="0">
                <a:solidFill>
                  <a:srgbClr val="FFFFFF"/>
                </a:solidFill>
                <a:latin typeface="Calibri"/>
                <a:cs typeface="Calibri"/>
              </a:rPr>
              <a:t>reach</a:t>
            </a:r>
            <a:r>
              <a:rPr sz="1015" spc="22" dirty="0">
                <a:solidFill>
                  <a:srgbClr val="FFFFFF"/>
                </a:solidFill>
                <a:latin typeface="Calibri"/>
                <a:cs typeface="Calibri"/>
              </a:rPr>
              <a:t> </a:t>
            </a:r>
            <a:r>
              <a:rPr sz="1015" spc="-18" dirty="0">
                <a:solidFill>
                  <a:srgbClr val="FFFFFF"/>
                </a:solidFill>
                <a:latin typeface="Calibri"/>
                <a:cs typeface="Calibri"/>
              </a:rPr>
              <a:t>areas</a:t>
            </a:r>
            <a:endParaRPr sz="1015">
              <a:latin typeface="Calibri"/>
              <a:cs typeface="Calibri"/>
            </a:endParaRPr>
          </a:p>
        </p:txBody>
      </p:sp>
      <p:sp>
        <p:nvSpPr>
          <p:cNvPr id="10" name="object 10"/>
          <p:cNvSpPr txBox="1"/>
          <p:nvPr/>
        </p:nvSpPr>
        <p:spPr>
          <a:xfrm>
            <a:off x="3843169" y="2355485"/>
            <a:ext cx="1459005" cy="582030"/>
          </a:xfrm>
          <a:prstGeom prst="rect">
            <a:avLst/>
          </a:prstGeom>
          <a:solidFill>
            <a:srgbClr val="54A838"/>
          </a:solidFill>
        </p:spPr>
        <p:txBody>
          <a:bodyPr vert="horz" wrap="square" lIns="0" tIns="142315" rIns="0" bIns="0" rtlCol="0">
            <a:spAutoFit/>
          </a:bodyPr>
          <a:lstStyle/>
          <a:p>
            <a:pPr>
              <a:spcBef>
                <a:spcPts val="1121"/>
              </a:spcBef>
            </a:pPr>
            <a:endParaRPr sz="1015" dirty="0">
              <a:latin typeface="Times New Roman"/>
              <a:cs typeface="Times New Roman"/>
            </a:endParaRPr>
          </a:p>
          <a:p>
            <a:pPr marL="409596" marR="39223" indent="-364770">
              <a:lnSpc>
                <a:spcPts val="1121"/>
              </a:lnSpc>
            </a:pPr>
            <a:r>
              <a:rPr sz="1015" dirty="0">
                <a:solidFill>
                  <a:srgbClr val="FFFFFF"/>
                </a:solidFill>
                <a:latin typeface="Calibri"/>
                <a:cs typeface="Calibri"/>
              </a:rPr>
              <a:t>People</a:t>
            </a:r>
            <a:r>
              <a:rPr sz="1015" spc="-26" dirty="0">
                <a:solidFill>
                  <a:srgbClr val="FFFFFF"/>
                </a:solidFill>
                <a:latin typeface="Calibri"/>
                <a:cs typeface="Calibri"/>
              </a:rPr>
              <a:t> </a:t>
            </a:r>
            <a:r>
              <a:rPr sz="1015" dirty="0">
                <a:solidFill>
                  <a:srgbClr val="FFFFFF"/>
                </a:solidFill>
                <a:latin typeface="Calibri"/>
                <a:cs typeface="Calibri"/>
              </a:rPr>
              <a:t>with</a:t>
            </a:r>
            <a:r>
              <a:rPr sz="1015" spc="-35" dirty="0">
                <a:solidFill>
                  <a:srgbClr val="FFFFFF"/>
                </a:solidFill>
                <a:latin typeface="Calibri"/>
                <a:cs typeface="Calibri"/>
              </a:rPr>
              <a:t> </a:t>
            </a:r>
            <a:r>
              <a:rPr sz="1015" dirty="0">
                <a:solidFill>
                  <a:srgbClr val="FFFFFF"/>
                </a:solidFill>
                <a:latin typeface="Calibri"/>
                <a:cs typeface="Calibri"/>
              </a:rPr>
              <a:t>limited</a:t>
            </a:r>
            <a:r>
              <a:rPr sz="1015" spc="-22" dirty="0">
                <a:solidFill>
                  <a:srgbClr val="FFFFFF"/>
                </a:solidFill>
                <a:latin typeface="Calibri"/>
                <a:cs typeface="Calibri"/>
              </a:rPr>
              <a:t> </a:t>
            </a:r>
            <a:r>
              <a:rPr sz="1015" spc="-9" dirty="0">
                <a:solidFill>
                  <a:srgbClr val="FFFFFF"/>
                </a:solidFill>
                <a:latin typeface="Calibri"/>
                <a:cs typeface="Calibri"/>
              </a:rPr>
              <a:t>digital connectivity</a:t>
            </a:r>
            <a:endParaRPr sz="1015" dirty="0">
              <a:latin typeface="Calibri"/>
              <a:cs typeface="Calibri"/>
            </a:endParaRPr>
          </a:p>
        </p:txBody>
      </p:sp>
      <p:sp>
        <p:nvSpPr>
          <p:cNvPr id="11" name="object 11"/>
          <p:cNvSpPr txBox="1"/>
          <p:nvPr/>
        </p:nvSpPr>
        <p:spPr>
          <a:xfrm>
            <a:off x="5435301" y="2358174"/>
            <a:ext cx="1459005" cy="721871"/>
          </a:xfrm>
          <a:prstGeom prst="rect">
            <a:avLst/>
          </a:prstGeom>
          <a:solidFill>
            <a:srgbClr val="54A838"/>
          </a:solidFill>
        </p:spPr>
        <p:txBody>
          <a:bodyPr vert="horz" wrap="square" lIns="0" tIns="145676" rIns="0" bIns="0" rtlCol="0">
            <a:spAutoFit/>
          </a:bodyPr>
          <a:lstStyle/>
          <a:p>
            <a:pPr marL="68360" marR="61075" indent="-2241" algn="ctr">
              <a:lnSpc>
                <a:spcPct val="91900"/>
              </a:lnSpc>
              <a:spcBef>
                <a:spcPts val="1147"/>
              </a:spcBef>
            </a:pPr>
            <a:r>
              <a:rPr sz="1015" dirty="0">
                <a:solidFill>
                  <a:srgbClr val="FFFFFF"/>
                </a:solidFill>
                <a:latin typeface="Calibri"/>
                <a:cs typeface="Calibri"/>
              </a:rPr>
              <a:t>People</a:t>
            </a:r>
            <a:r>
              <a:rPr sz="1015" spc="-31" dirty="0">
                <a:solidFill>
                  <a:srgbClr val="FFFFFF"/>
                </a:solidFill>
                <a:latin typeface="Calibri"/>
                <a:cs typeface="Calibri"/>
              </a:rPr>
              <a:t> </a:t>
            </a:r>
            <a:r>
              <a:rPr sz="1015" dirty="0">
                <a:solidFill>
                  <a:srgbClr val="FFFFFF"/>
                </a:solidFill>
                <a:latin typeface="Calibri"/>
                <a:cs typeface="Calibri"/>
              </a:rPr>
              <a:t>with</a:t>
            </a:r>
            <a:r>
              <a:rPr sz="1015" spc="-35" dirty="0">
                <a:solidFill>
                  <a:srgbClr val="FFFFFF"/>
                </a:solidFill>
                <a:latin typeface="Calibri"/>
                <a:cs typeface="Calibri"/>
              </a:rPr>
              <a:t> </a:t>
            </a:r>
            <a:r>
              <a:rPr sz="1015" spc="-9" dirty="0">
                <a:solidFill>
                  <a:srgbClr val="FFFFFF"/>
                </a:solidFill>
                <a:latin typeface="Calibri"/>
                <a:cs typeface="Calibri"/>
              </a:rPr>
              <a:t>limited </a:t>
            </a:r>
            <a:r>
              <a:rPr sz="1015" dirty="0">
                <a:solidFill>
                  <a:srgbClr val="FFFFFF"/>
                </a:solidFill>
                <a:latin typeface="Calibri"/>
                <a:cs typeface="Calibri"/>
              </a:rPr>
              <a:t>access</a:t>
            </a:r>
            <a:r>
              <a:rPr sz="1015" spc="-31" dirty="0">
                <a:solidFill>
                  <a:srgbClr val="FFFFFF"/>
                </a:solidFill>
                <a:latin typeface="Calibri"/>
                <a:cs typeface="Calibri"/>
              </a:rPr>
              <a:t> </a:t>
            </a:r>
            <a:r>
              <a:rPr sz="1015" dirty="0">
                <a:solidFill>
                  <a:srgbClr val="FFFFFF"/>
                </a:solidFill>
                <a:latin typeface="Calibri"/>
                <a:cs typeface="Calibri"/>
              </a:rPr>
              <a:t>to</a:t>
            </a:r>
            <a:r>
              <a:rPr sz="1015" spc="-9" dirty="0">
                <a:solidFill>
                  <a:srgbClr val="FFFFFF"/>
                </a:solidFill>
                <a:latin typeface="Calibri"/>
                <a:cs typeface="Calibri"/>
              </a:rPr>
              <a:t> communication </a:t>
            </a:r>
            <a:r>
              <a:rPr sz="1015" dirty="0">
                <a:solidFill>
                  <a:srgbClr val="FFFFFF"/>
                </a:solidFill>
                <a:latin typeface="Calibri"/>
                <a:cs typeface="Calibri"/>
              </a:rPr>
              <a:t>media</a:t>
            </a:r>
            <a:r>
              <a:rPr sz="1015" spc="4" dirty="0">
                <a:solidFill>
                  <a:srgbClr val="FFFFFF"/>
                </a:solidFill>
                <a:latin typeface="Calibri"/>
                <a:cs typeface="Calibri"/>
              </a:rPr>
              <a:t> </a:t>
            </a:r>
            <a:r>
              <a:rPr sz="1015" dirty="0">
                <a:solidFill>
                  <a:srgbClr val="FFFFFF"/>
                </a:solidFill>
                <a:latin typeface="Calibri"/>
                <a:cs typeface="Calibri"/>
              </a:rPr>
              <a:t>—</a:t>
            </a:r>
            <a:r>
              <a:rPr sz="1015" spc="-9" dirty="0">
                <a:solidFill>
                  <a:srgbClr val="FFFFFF"/>
                </a:solidFill>
                <a:latin typeface="Calibri"/>
                <a:cs typeface="Calibri"/>
              </a:rPr>
              <a:t>newspapers,</a:t>
            </a:r>
            <a:r>
              <a:rPr sz="1015" spc="13" dirty="0">
                <a:solidFill>
                  <a:srgbClr val="FFFFFF"/>
                </a:solidFill>
                <a:latin typeface="Calibri"/>
                <a:cs typeface="Calibri"/>
              </a:rPr>
              <a:t> </a:t>
            </a:r>
            <a:r>
              <a:rPr sz="1015" spc="-22" dirty="0">
                <a:solidFill>
                  <a:srgbClr val="FFFFFF"/>
                </a:solidFill>
                <a:latin typeface="Calibri"/>
                <a:cs typeface="Calibri"/>
              </a:rPr>
              <a:t>TV, </a:t>
            </a:r>
            <a:r>
              <a:rPr sz="1015" dirty="0">
                <a:solidFill>
                  <a:srgbClr val="FFFFFF"/>
                </a:solidFill>
                <a:latin typeface="Calibri"/>
                <a:cs typeface="Calibri"/>
              </a:rPr>
              <a:t>radio,</a:t>
            </a:r>
            <a:r>
              <a:rPr sz="1015" spc="-53" dirty="0">
                <a:solidFill>
                  <a:srgbClr val="FFFFFF"/>
                </a:solidFill>
                <a:latin typeface="Calibri"/>
                <a:cs typeface="Calibri"/>
              </a:rPr>
              <a:t> </a:t>
            </a:r>
            <a:r>
              <a:rPr sz="1015" spc="-18" dirty="0">
                <a:solidFill>
                  <a:srgbClr val="FFFFFF"/>
                </a:solidFill>
                <a:latin typeface="Calibri"/>
                <a:cs typeface="Calibri"/>
              </a:rPr>
              <a:t>etc.</a:t>
            </a:r>
            <a:endParaRPr sz="1015">
              <a:latin typeface="Calibri"/>
              <a:cs typeface="Calibri"/>
            </a:endParaRPr>
          </a:p>
        </p:txBody>
      </p:sp>
      <p:sp>
        <p:nvSpPr>
          <p:cNvPr id="12" name="object 12"/>
          <p:cNvSpPr txBox="1"/>
          <p:nvPr/>
        </p:nvSpPr>
        <p:spPr>
          <a:xfrm>
            <a:off x="7040880" y="2358175"/>
            <a:ext cx="1459005" cy="865565"/>
          </a:xfrm>
          <a:prstGeom prst="rect">
            <a:avLst/>
          </a:prstGeom>
          <a:solidFill>
            <a:srgbClr val="54A838"/>
          </a:solidFill>
        </p:spPr>
        <p:txBody>
          <a:bodyPr vert="horz" wrap="square" lIns="0" tIns="145676" rIns="0" bIns="0" rtlCol="0">
            <a:spAutoFit/>
          </a:bodyPr>
          <a:lstStyle/>
          <a:p>
            <a:pPr marL="53231" marR="49309" indent="560" algn="ctr">
              <a:lnSpc>
                <a:spcPct val="91900"/>
              </a:lnSpc>
              <a:spcBef>
                <a:spcPts val="1147"/>
              </a:spcBef>
            </a:pPr>
            <a:r>
              <a:rPr sz="1015" dirty="0">
                <a:solidFill>
                  <a:srgbClr val="FFFFFF"/>
                </a:solidFill>
                <a:latin typeface="Calibri"/>
                <a:cs typeface="Calibri"/>
              </a:rPr>
              <a:t>People</a:t>
            </a:r>
            <a:r>
              <a:rPr sz="1015" spc="-31" dirty="0">
                <a:solidFill>
                  <a:srgbClr val="FFFFFF"/>
                </a:solidFill>
                <a:latin typeface="Calibri"/>
                <a:cs typeface="Calibri"/>
              </a:rPr>
              <a:t> </a:t>
            </a:r>
            <a:r>
              <a:rPr sz="1015" dirty="0">
                <a:solidFill>
                  <a:srgbClr val="FFFFFF"/>
                </a:solidFill>
                <a:latin typeface="Calibri"/>
                <a:cs typeface="Calibri"/>
              </a:rPr>
              <a:t>with</a:t>
            </a:r>
            <a:r>
              <a:rPr sz="1015" spc="-35" dirty="0">
                <a:solidFill>
                  <a:srgbClr val="FFFFFF"/>
                </a:solidFill>
                <a:latin typeface="Calibri"/>
                <a:cs typeface="Calibri"/>
              </a:rPr>
              <a:t> </a:t>
            </a:r>
            <a:r>
              <a:rPr sz="1015" spc="-9" dirty="0">
                <a:solidFill>
                  <a:srgbClr val="FFFFFF"/>
                </a:solidFill>
                <a:latin typeface="Calibri"/>
                <a:cs typeface="Calibri"/>
              </a:rPr>
              <a:t>limited transportation</a:t>
            </a:r>
            <a:r>
              <a:rPr sz="1015" spc="13" dirty="0">
                <a:solidFill>
                  <a:srgbClr val="FFFFFF"/>
                </a:solidFill>
                <a:latin typeface="Calibri"/>
                <a:cs typeface="Calibri"/>
              </a:rPr>
              <a:t> </a:t>
            </a:r>
            <a:r>
              <a:rPr sz="1015" dirty="0">
                <a:solidFill>
                  <a:srgbClr val="FFFFFF"/>
                </a:solidFill>
                <a:latin typeface="Calibri"/>
                <a:cs typeface="Calibri"/>
              </a:rPr>
              <a:t>options</a:t>
            </a:r>
            <a:r>
              <a:rPr sz="1015" spc="4" dirty="0">
                <a:solidFill>
                  <a:srgbClr val="FFFFFF"/>
                </a:solidFill>
                <a:latin typeface="Calibri"/>
                <a:cs typeface="Calibri"/>
              </a:rPr>
              <a:t> </a:t>
            </a:r>
            <a:r>
              <a:rPr sz="1015" spc="-22" dirty="0">
                <a:solidFill>
                  <a:srgbClr val="FFFFFF"/>
                </a:solidFill>
                <a:latin typeface="Calibri"/>
                <a:cs typeface="Calibri"/>
              </a:rPr>
              <a:t>to </a:t>
            </a:r>
            <a:r>
              <a:rPr sz="1015" dirty="0">
                <a:solidFill>
                  <a:srgbClr val="FFFFFF"/>
                </a:solidFill>
                <a:latin typeface="Calibri"/>
                <a:cs typeface="Calibri"/>
              </a:rPr>
              <a:t>gain</a:t>
            </a:r>
            <a:r>
              <a:rPr sz="1015" spc="-13" dirty="0">
                <a:solidFill>
                  <a:srgbClr val="FFFFFF"/>
                </a:solidFill>
                <a:latin typeface="Calibri"/>
                <a:cs typeface="Calibri"/>
              </a:rPr>
              <a:t> </a:t>
            </a:r>
            <a:r>
              <a:rPr sz="1015" dirty="0">
                <a:solidFill>
                  <a:srgbClr val="FFFFFF"/>
                </a:solidFill>
                <a:latin typeface="Calibri"/>
                <a:cs typeface="Calibri"/>
              </a:rPr>
              <a:t>access</a:t>
            </a:r>
            <a:r>
              <a:rPr sz="1015" spc="-31" dirty="0">
                <a:solidFill>
                  <a:srgbClr val="FFFFFF"/>
                </a:solidFill>
                <a:latin typeface="Calibri"/>
                <a:cs typeface="Calibri"/>
              </a:rPr>
              <a:t> </a:t>
            </a:r>
            <a:r>
              <a:rPr sz="1015" dirty="0">
                <a:solidFill>
                  <a:srgbClr val="FFFFFF"/>
                </a:solidFill>
                <a:latin typeface="Calibri"/>
                <a:cs typeface="Calibri"/>
              </a:rPr>
              <a:t>to</a:t>
            </a:r>
            <a:r>
              <a:rPr sz="1015" spc="-18" dirty="0">
                <a:solidFill>
                  <a:srgbClr val="FFFFFF"/>
                </a:solidFill>
                <a:latin typeface="Calibri"/>
                <a:cs typeface="Calibri"/>
              </a:rPr>
              <a:t> </a:t>
            </a:r>
            <a:r>
              <a:rPr sz="1015" spc="-9" dirty="0">
                <a:solidFill>
                  <a:srgbClr val="FFFFFF"/>
                </a:solidFill>
                <a:latin typeface="Calibri"/>
                <a:cs typeface="Calibri"/>
              </a:rPr>
              <a:t>documents </a:t>
            </a:r>
            <a:r>
              <a:rPr sz="1015" dirty="0">
                <a:solidFill>
                  <a:srgbClr val="FFFFFF"/>
                </a:solidFill>
                <a:latin typeface="Calibri"/>
                <a:cs typeface="Calibri"/>
              </a:rPr>
              <a:t>or</a:t>
            </a:r>
            <a:r>
              <a:rPr sz="1015" spc="-31" dirty="0">
                <a:solidFill>
                  <a:srgbClr val="FFFFFF"/>
                </a:solidFill>
                <a:latin typeface="Calibri"/>
                <a:cs typeface="Calibri"/>
              </a:rPr>
              <a:t> </a:t>
            </a:r>
            <a:r>
              <a:rPr sz="1015" dirty="0">
                <a:solidFill>
                  <a:srgbClr val="FFFFFF"/>
                </a:solidFill>
                <a:latin typeface="Calibri"/>
                <a:cs typeface="Calibri"/>
              </a:rPr>
              <a:t>participate in</a:t>
            </a:r>
            <a:r>
              <a:rPr sz="1015" spc="-13" dirty="0">
                <a:solidFill>
                  <a:srgbClr val="FFFFFF"/>
                </a:solidFill>
                <a:latin typeface="Calibri"/>
                <a:cs typeface="Calibri"/>
              </a:rPr>
              <a:t> </a:t>
            </a:r>
            <a:r>
              <a:rPr sz="1015" spc="-9" dirty="0">
                <a:solidFill>
                  <a:srgbClr val="FFFFFF"/>
                </a:solidFill>
                <a:latin typeface="Calibri"/>
                <a:cs typeface="Calibri"/>
              </a:rPr>
              <a:t>meetings</a:t>
            </a:r>
            <a:endParaRPr sz="1015">
              <a:latin typeface="Calibri"/>
              <a:cs typeface="Calibri"/>
            </a:endParaRPr>
          </a:p>
        </p:txBody>
      </p:sp>
      <p:sp>
        <p:nvSpPr>
          <p:cNvPr id="13" name="object 13"/>
          <p:cNvSpPr txBox="1"/>
          <p:nvPr/>
        </p:nvSpPr>
        <p:spPr>
          <a:xfrm>
            <a:off x="2225489" y="3380151"/>
            <a:ext cx="1459005" cy="580898"/>
          </a:xfrm>
          <a:prstGeom prst="rect">
            <a:avLst/>
          </a:prstGeom>
          <a:solidFill>
            <a:srgbClr val="00AF50"/>
          </a:solidFill>
        </p:spPr>
        <p:txBody>
          <a:bodyPr vert="horz" wrap="square" lIns="0" tIns="141194" rIns="0" bIns="0" rtlCol="0">
            <a:spAutoFit/>
          </a:bodyPr>
          <a:lstStyle/>
          <a:p>
            <a:pPr>
              <a:spcBef>
                <a:spcPts val="1112"/>
              </a:spcBef>
            </a:pPr>
            <a:endParaRPr sz="1015">
              <a:latin typeface="Times New Roman"/>
              <a:cs typeface="Times New Roman"/>
            </a:endParaRPr>
          </a:p>
          <a:p>
            <a:pPr marL="580496" marR="95815" indent="-477396">
              <a:lnSpc>
                <a:spcPts val="1121"/>
              </a:lnSpc>
            </a:pPr>
            <a:r>
              <a:rPr sz="1015" dirty="0">
                <a:solidFill>
                  <a:srgbClr val="FFFFFF"/>
                </a:solidFill>
                <a:latin typeface="Calibri"/>
                <a:cs typeface="Calibri"/>
              </a:rPr>
              <a:t>People</a:t>
            </a:r>
            <a:r>
              <a:rPr sz="1015" spc="-22" dirty="0">
                <a:solidFill>
                  <a:srgbClr val="FFFFFF"/>
                </a:solidFill>
                <a:latin typeface="Calibri"/>
                <a:cs typeface="Calibri"/>
              </a:rPr>
              <a:t> </a:t>
            </a:r>
            <a:r>
              <a:rPr sz="1015" dirty="0">
                <a:solidFill>
                  <a:srgbClr val="FFFFFF"/>
                </a:solidFill>
                <a:latin typeface="Calibri"/>
                <a:cs typeface="Calibri"/>
              </a:rPr>
              <a:t>with</a:t>
            </a:r>
            <a:r>
              <a:rPr sz="1015" spc="-31" dirty="0">
                <a:solidFill>
                  <a:srgbClr val="FFFFFF"/>
                </a:solidFill>
                <a:latin typeface="Calibri"/>
                <a:cs typeface="Calibri"/>
              </a:rPr>
              <a:t> </a:t>
            </a:r>
            <a:r>
              <a:rPr sz="1015" dirty="0">
                <a:solidFill>
                  <a:srgbClr val="FFFFFF"/>
                </a:solidFill>
                <a:latin typeface="Calibri"/>
                <a:cs typeface="Calibri"/>
              </a:rPr>
              <a:t>low</a:t>
            </a:r>
            <a:r>
              <a:rPr sz="1015" spc="-31" dirty="0">
                <a:solidFill>
                  <a:srgbClr val="FFFFFF"/>
                </a:solidFill>
                <a:latin typeface="Calibri"/>
                <a:cs typeface="Calibri"/>
              </a:rPr>
              <a:t> </a:t>
            </a:r>
            <a:r>
              <a:rPr sz="1015" spc="-9" dirty="0">
                <a:solidFill>
                  <a:srgbClr val="FFFFFF"/>
                </a:solidFill>
                <a:latin typeface="Calibri"/>
                <a:cs typeface="Calibri"/>
              </a:rPr>
              <a:t>literacy levels</a:t>
            </a:r>
            <a:endParaRPr sz="1015">
              <a:latin typeface="Calibri"/>
              <a:cs typeface="Calibri"/>
            </a:endParaRPr>
          </a:p>
        </p:txBody>
      </p:sp>
      <p:sp>
        <p:nvSpPr>
          <p:cNvPr id="14" name="object 14"/>
          <p:cNvSpPr txBox="1"/>
          <p:nvPr/>
        </p:nvSpPr>
        <p:spPr>
          <a:xfrm>
            <a:off x="3829723" y="3380151"/>
            <a:ext cx="1459005" cy="799427"/>
          </a:xfrm>
          <a:prstGeom prst="rect">
            <a:avLst/>
          </a:prstGeom>
          <a:solidFill>
            <a:srgbClr val="00AF50"/>
          </a:solidFill>
        </p:spPr>
        <p:txBody>
          <a:bodyPr vert="horz" wrap="square" lIns="0" tIns="67796" rIns="0" bIns="0" rtlCol="0">
            <a:spAutoFit/>
          </a:bodyPr>
          <a:lstStyle/>
          <a:p>
            <a:pPr>
              <a:spcBef>
                <a:spcPts val="534"/>
              </a:spcBef>
            </a:pPr>
            <a:endParaRPr sz="1015">
              <a:latin typeface="Times New Roman"/>
              <a:cs typeface="Times New Roman"/>
            </a:endParaRPr>
          </a:p>
          <a:p>
            <a:pPr marL="58834" marR="49869" indent="560" algn="ctr">
              <a:lnSpc>
                <a:spcPct val="91700"/>
              </a:lnSpc>
            </a:pPr>
            <a:r>
              <a:rPr sz="1015" dirty="0">
                <a:solidFill>
                  <a:srgbClr val="FFFFFF"/>
                </a:solidFill>
                <a:latin typeface="Calibri"/>
                <a:cs typeface="Calibri"/>
              </a:rPr>
              <a:t>People</a:t>
            </a:r>
            <a:r>
              <a:rPr sz="1015" spc="-22" dirty="0">
                <a:solidFill>
                  <a:srgbClr val="FFFFFF"/>
                </a:solidFill>
                <a:latin typeface="Calibri"/>
                <a:cs typeface="Calibri"/>
              </a:rPr>
              <a:t> </a:t>
            </a:r>
            <a:r>
              <a:rPr sz="1015" dirty="0">
                <a:solidFill>
                  <a:srgbClr val="FFFFFF"/>
                </a:solidFill>
                <a:latin typeface="Calibri"/>
                <a:cs typeface="Calibri"/>
              </a:rPr>
              <a:t>with</a:t>
            </a:r>
            <a:r>
              <a:rPr sz="1015" spc="-31" dirty="0">
                <a:solidFill>
                  <a:srgbClr val="FFFFFF"/>
                </a:solidFill>
                <a:latin typeface="Calibri"/>
                <a:cs typeface="Calibri"/>
              </a:rPr>
              <a:t> </a:t>
            </a:r>
            <a:r>
              <a:rPr sz="1015" dirty="0">
                <a:solidFill>
                  <a:srgbClr val="FFFFFF"/>
                </a:solidFill>
                <a:latin typeface="Calibri"/>
                <a:cs typeface="Calibri"/>
              </a:rPr>
              <a:t>low</a:t>
            </a:r>
            <a:r>
              <a:rPr sz="1015" spc="-31" dirty="0">
                <a:solidFill>
                  <a:srgbClr val="FFFFFF"/>
                </a:solidFill>
                <a:latin typeface="Calibri"/>
                <a:cs typeface="Calibri"/>
              </a:rPr>
              <a:t> </a:t>
            </a:r>
            <a:r>
              <a:rPr sz="1015" spc="-9" dirty="0">
                <a:solidFill>
                  <a:srgbClr val="FFFFFF"/>
                </a:solidFill>
                <a:latin typeface="Calibri"/>
                <a:cs typeface="Calibri"/>
              </a:rPr>
              <a:t>technical literacy,</a:t>
            </a:r>
            <a:r>
              <a:rPr sz="1015" spc="-44" dirty="0">
                <a:solidFill>
                  <a:srgbClr val="FFFFFF"/>
                </a:solidFill>
                <a:latin typeface="Calibri"/>
                <a:cs typeface="Calibri"/>
              </a:rPr>
              <a:t> </a:t>
            </a:r>
            <a:r>
              <a:rPr sz="1015" dirty="0">
                <a:solidFill>
                  <a:srgbClr val="FFFFFF"/>
                </a:solidFill>
                <a:latin typeface="Calibri"/>
                <a:cs typeface="Calibri"/>
              </a:rPr>
              <a:t>particularly</a:t>
            </a:r>
            <a:r>
              <a:rPr sz="1015" spc="-26" dirty="0">
                <a:solidFill>
                  <a:srgbClr val="FFFFFF"/>
                </a:solidFill>
                <a:latin typeface="Calibri"/>
                <a:cs typeface="Calibri"/>
              </a:rPr>
              <a:t> </a:t>
            </a:r>
            <a:r>
              <a:rPr sz="1015" spc="-22" dirty="0">
                <a:solidFill>
                  <a:srgbClr val="FFFFFF"/>
                </a:solidFill>
                <a:latin typeface="Calibri"/>
                <a:cs typeface="Calibri"/>
              </a:rPr>
              <a:t>for </a:t>
            </a:r>
            <a:r>
              <a:rPr sz="1015" dirty="0">
                <a:solidFill>
                  <a:srgbClr val="FFFFFF"/>
                </a:solidFill>
                <a:latin typeface="Calibri"/>
                <a:cs typeface="Calibri"/>
              </a:rPr>
              <a:t>complex</a:t>
            </a:r>
            <a:r>
              <a:rPr sz="1015" spc="-53" dirty="0">
                <a:solidFill>
                  <a:srgbClr val="FFFFFF"/>
                </a:solidFill>
                <a:latin typeface="Calibri"/>
                <a:cs typeface="Calibri"/>
              </a:rPr>
              <a:t> </a:t>
            </a:r>
            <a:r>
              <a:rPr sz="1015" dirty="0">
                <a:solidFill>
                  <a:srgbClr val="FFFFFF"/>
                </a:solidFill>
                <a:latin typeface="Calibri"/>
                <a:cs typeface="Calibri"/>
              </a:rPr>
              <a:t>technical</a:t>
            </a:r>
            <a:r>
              <a:rPr sz="1015" spc="-40" dirty="0">
                <a:solidFill>
                  <a:srgbClr val="FFFFFF"/>
                </a:solidFill>
                <a:latin typeface="Calibri"/>
                <a:cs typeface="Calibri"/>
              </a:rPr>
              <a:t> </a:t>
            </a:r>
            <a:r>
              <a:rPr sz="1015" spc="-9" dirty="0">
                <a:solidFill>
                  <a:srgbClr val="FFFFFF"/>
                </a:solidFill>
                <a:latin typeface="Calibri"/>
                <a:cs typeface="Calibri"/>
              </a:rPr>
              <a:t>project</a:t>
            </a:r>
            <a:endParaRPr sz="1015">
              <a:latin typeface="Calibri"/>
              <a:cs typeface="Calibri"/>
            </a:endParaRPr>
          </a:p>
        </p:txBody>
      </p:sp>
      <p:sp>
        <p:nvSpPr>
          <p:cNvPr id="15" name="object 15"/>
          <p:cNvSpPr txBox="1"/>
          <p:nvPr/>
        </p:nvSpPr>
        <p:spPr>
          <a:xfrm>
            <a:off x="5435301" y="3380151"/>
            <a:ext cx="1459005" cy="519886"/>
          </a:xfrm>
          <a:prstGeom prst="rect">
            <a:avLst/>
          </a:prstGeom>
          <a:solidFill>
            <a:srgbClr val="00AF50"/>
          </a:solidFill>
        </p:spPr>
        <p:txBody>
          <a:bodyPr vert="horz" wrap="square" lIns="0" tIns="0" rIns="0" bIns="0" rtlCol="0">
            <a:spAutoFit/>
          </a:bodyPr>
          <a:lstStyle/>
          <a:p>
            <a:pPr>
              <a:lnSpc>
                <a:spcPct val="100000"/>
              </a:lnSpc>
            </a:pPr>
            <a:endParaRPr sz="1015">
              <a:latin typeface="Times New Roman"/>
              <a:cs typeface="Times New Roman"/>
            </a:endParaRPr>
          </a:p>
          <a:p>
            <a:pPr>
              <a:spcBef>
                <a:spcPts val="388"/>
              </a:spcBef>
            </a:pPr>
            <a:endParaRPr sz="1015">
              <a:latin typeface="Times New Roman"/>
              <a:cs typeface="Times New Roman"/>
            </a:endParaRPr>
          </a:p>
          <a:p>
            <a:pPr marL="205639"/>
            <a:r>
              <a:rPr sz="1015" dirty="0">
                <a:solidFill>
                  <a:srgbClr val="FFFFFF"/>
                </a:solidFill>
                <a:latin typeface="Calibri"/>
                <a:cs typeface="Calibri"/>
              </a:rPr>
              <a:t>Linguistic</a:t>
            </a:r>
            <a:r>
              <a:rPr sz="1015" spc="-44" dirty="0">
                <a:solidFill>
                  <a:srgbClr val="FFFFFF"/>
                </a:solidFill>
                <a:latin typeface="Calibri"/>
                <a:cs typeface="Calibri"/>
              </a:rPr>
              <a:t> </a:t>
            </a:r>
            <a:r>
              <a:rPr sz="1015" spc="-9" dirty="0">
                <a:solidFill>
                  <a:srgbClr val="FFFFFF"/>
                </a:solidFill>
                <a:latin typeface="Calibri"/>
                <a:cs typeface="Calibri"/>
              </a:rPr>
              <a:t>minorities</a:t>
            </a:r>
            <a:endParaRPr sz="1015">
              <a:latin typeface="Calibri"/>
              <a:cs typeface="Calibri"/>
            </a:endParaRPr>
          </a:p>
        </p:txBody>
      </p:sp>
      <p:sp>
        <p:nvSpPr>
          <p:cNvPr id="16" name="object 16"/>
          <p:cNvSpPr txBox="1"/>
          <p:nvPr/>
        </p:nvSpPr>
        <p:spPr>
          <a:xfrm>
            <a:off x="7040880" y="3380151"/>
            <a:ext cx="1459005" cy="519886"/>
          </a:xfrm>
          <a:prstGeom prst="rect">
            <a:avLst/>
          </a:prstGeom>
          <a:solidFill>
            <a:srgbClr val="00AF50"/>
          </a:solidFill>
        </p:spPr>
        <p:txBody>
          <a:bodyPr vert="horz" wrap="square" lIns="0" tIns="0" rIns="0" bIns="0" rtlCol="0">
            <a:spAutoFit/>
          </a:bodyPr>
          <a:lstStyle/>
          <a:p>
            <a:pPr>
              <a:lnSpc>
                <a:spcPct val="100000"/>
              </a:lnSpc>
            </a:pPr>
            <a:endParaRPr sz="1015" dirty="0">
              <a:latin typeface="Times New Roman"/>
              <a:cs typeface="Times New Roman"/>
            </a:endParaRPr>
          </a:p>
          <a:p>
            <a:pPr>
              <a:spcBef>
                <a:spcPts val="388"/>
              </a:spcBef>
            </a:pPr>
            <a:endParaRPr sz="1015" dirty="0">
              <a:latin typeface="Times New Roman"/>
              <a:cs typeface="Times New Roman"/>
            </a:endParaRPr>
          </a:p>
          <a:p>
            <a:pPr marL="126073"/>
            <a:r>
              <a:rPr sz="1015" dirty="0">
                <a:solidFill>
                  <a:srgbClr val="FFFFFF"/>
                </a:solidFill>
                <a:latin typeface="Calibri"/>
                <a:cs typeface="Calibri"/>
              </a:rPr>
              <a:t>People</a:t>
            </a:r>
            <a:r>
              <a:rPr sz="1015" spc="-31" dirty="0">
                <a:solidFill>
                  <a:srgbClr val="FFFFFF"/>
                </a:solidFill>
                <a:latin typeface="Calibri"/>
                <a:cs typeface="Calibri"/>
              </a:rPr>
              <a:t> </a:t>
            </a:r>
            <a:r>
              <a:rPr sz="1015" dirty="0">
                <a:solidFill>
                  <a:srgbClr val="FFFFFF"/>
                </a:solidFill>
                <a:latin typeface="Calibri"/>
                <a:cs typeface="Calibri"/>
              </a:rPr>
              <a:t>with</a:t>
            </a:r>
            <a:r>
              <a:rPr sz="1015" spc="-35" dirty="0">
                <a:solidFill>
                  <a:srgbClr val="FFFFFF"/>
                </a:solidFill>
                <a:latin typeface="Calibri"/>
                <a:cs typeface="Calibri"/>
              </a:rPr>
              <a:t> </a:t>
            </a:r>
            <a:r>
              <a:rPr sz="1015" spc="-9" dirty="0">
                <a:solidFill>
                  <a:srgbClr val="FFFFFF"/>
                </a:solidFill>
                <a:latin typeface="Calibri"/>
                <a:cs typeface="Calibri"/>
              </a:rPr>
              <a:t>disabilities</a:t>
            </a:r>
            <a:endParaRPr sz="1015" dirty="0">
              <a:latin typeface="Calibri"/>
              <a:cs typeface="Calibri"/>
            </a:endParaRPr>
          </a:p>
        </p:txBody>
      </p:sp>
      <p:sp>
        <p:nvSpPr>
          <p:cNvPr id="17" name="object 17"/>
          <p:cNvSpPr txBox="1"/>
          <p:nvPr/>
        </p:nvSpPr>
        <p:spPr>
          <a:xfrm>
            <a:off x="2225489" y="4400784"/>
            <a:ext cx="1459005" cy="865565"/>
          </a:xfrm>
          <a:prstGeom prst="rect">
            <a:avLst/>
          </a:prstGeom>
          <a:solidFill>
            <a:srgbClr val="00AF50"/>
          </a:solidFill>
        </p:spPr>
        <p:txBody>
          <a:bodyPr vert="horz" wrap="square" lIns="0" tIns="145676" rIns="0" bIns="0" rtlCol="0">
            <a:spAutoFit/>
          </a:bodyPr>
          <a:lstStyle/>
          <a:p>
            <a:pPr marL="80126" marR="73963" indent="-560" algn="ctr">
              <a:lnSpc>
                <a:spcPct val="91900"/>
              </a:lnSpc>
              <a:spcBef>
                <a:spcPts val="1147"/>
              </a:spcBef>
            </a:pPr>
            <a:r>
              <a:rPr sz="1015" spc="-9" dirty="0">
                <a:solidFill>
                  <a:srgbClr val="FFFFFF"/>
                </a:solidFill>
                <a:latin typeface="Calibri"/>
                <a:cs typeface="Calibri"/>
              </a:rPr>
              <a:t>Women,</a:t>
            </a:r>
            <a:r>
              <a:rPr sz="1015" spc="-26" dirty="0">
                <a:solidFill>
                  <a:srgbClr val="FFFFFF"/>
                </a:solidFill>
                <a:latin typeface="Calibri"/>
                <a:cs typeface="Calibri"/>
              </a:rPr>
              <a:t> </a:t>
            </a:r>
            <a:r>
              <a:rPr sz="1015" dirty="0">
                <a:solidFill>
                  <a:srgbClr val="FFFFFF"/>
                </a:solidFill>
                <a:latin typeface="Calibri"/>
                <a:cs typeface="Calibri"/>
              </a:rPr>
              <a:t>children</a:t>
            </a:r>
            <a:r>
              <a:rPr sz="1015" spc="-18" dirty="0">
                <a:solidFill>
                  <a:srgbClr val="FFFFFF"/>
                </a:solidFill>
                <a:latin typeface="Calibri"/>
                <a:cs typeface="Calibri"/>
              </a:rPr>
              <a:t> </a:t>
            </a:r>
            <a:r>
              <a:rPr sz="1015" spc="-22" dirty="0">
                <a:solidFill>
                  <a:srgbClr val="FFFFFF"/>
                </a:solidFill>
                <a:latin typeface="Calibri"/>
                <a:cs typeface="Calibri"/>
              </a:rPr>
              <a:t>and </a:t>
            </a:r>
            <a:r>
              <a:rPr sz="1015" dirty="0">
                <a:solidFill>
                  <a:srgbClr val="FFFFFF"/>
                </a:solidFill>
                <a:latin typeface="Calibri"/>
                <a:cs typeface="Calibri"/>
              </a:rPr>
              <a:t>survivors</a:t>
            </a:r>
            <a:r>
              <a:rPr sz="1015" spc="-35" dirty="0">
                <a:solidFill>
                  <a:srgbClr val="FFFFFF"/>
                </a:solidFill>
                <a:latin typeface="Calibri"/>
                <a:cs typeface="Calibri"/>
              </a:rPr>
              <a:t> </a:t>
            </a:r>
            <a:r>
              <a:rPr sz="1015" spc="-9" dirty="0">
                <a:solidFill>
                  <a:srgbClr val="FFFFFF"/>
                </a:solidFill>
                <a:latin typeface="Calibri"/>
                <a:cs typeface="Calibri"/>
              </a:rPr>
              <a:t>through organizations</a:t>
            </a:r>
            <a:r>
              <a:rPr sz="1015" spc="31" dirty="0">
                <a:solidFill>
                  <a:srgbClr val="FFFFFF"/>
                </a:solidFill>
                <a:latin typeface="Calibri"/>
                <a:cs typeface="Calibri"/>
              </a:rPr>
              <a:t> </a:t>
            </a:r>
            <a:r>
              <a:rPr sz="1015" spc="-9" dirty="0">
                <a:solidFill>
                  <a:srgbClr val="FFFFFF"/>
                </a:solidFill>
                <a:latin typeface="Calibri"/>
                <a:cs typeface="Calibri"/>
              </a:rPr>
              <a:t>advocating </a:t>
            </a:r>
            <a:r>
              <a:rPr sz="1015" dirty="0">
                <a:solidFill>
                  <a:srgbClr val="FFFFFF"/>
                </a:solidFill>
                <a:latin typeface="Calibri"/>
                <a:cs typeface="Calibri"/>
              </a:rPr>
              <a:t>for</a:t>
            </a:r>
            <a:r>
              <a:rPr sz="1015" spc="-26" dirty="0">
                <a:solidFill>
                  <a:srgbClr val="FFFFFF"/>
                </a:solidFill>
                <a:latin typeface="Calibri"/>
                <a:cs typeface="Calibri"/>
              </a:rPr>
              <a:t> </a:t>
            </a:r>
            <a:r>
              <a:rPr sz="1015" dirty="0">
                <a:solidFill>
                  <a:srgbClr val="FFFFFF"/>
                </a:solidFill>
                <a:latin typeface="Calibri"/>
                <a:cs typeface="Calibri"/>
              </a:rPr>
              <a:t>their</a:t>
            </a:r>
            <a:r>
              <a:rPr sz="1015" spc="-22" dirty="0">
                <a:solidFill>
                  <a:srgbClr val="FFFFFF"/>
                </a:solidFill>
                <a:latin typeface="Calibri"/>
                <a:cs typeface="Calibri"/>
              </a:rPr>
              <a:t> </a:t>
            </a:r>
            <a:r>
              <a:rPr sz="1015" dirty="0">
                <a:solidFill>
                  <a:srgbClr val="FFFFFF"/>
                </a:solidFill>
                <a:latin typeface="Calibri"/>
                <a:cs typeface="Calibri"/>
              </a:rPr>
              <a:t>rights,</a:t>
            </a:r>
            <a:r>
              <a:rPr sz="1015" spc="-18" dirty="0">
                <a:solidFill>
                  <a:srgbClr val="FFFFFF"/>
                </a:solidFill>
                <a:latin typeface="Calibri"/>
                <a:cs typeface="Calibri"/>
              </a:rPr>
              <a:t> etc.</a:t>
            </a:r>
            <a:endParaRPr sz="1015">
              <a:latin typeface="Calibri"/>
              <a:cs typeface="Calibri"/>
            </a:endParaRPr>
          </a:p>
        </p:txBody>
      </p:sp>
      <p:sp>
        <p:nvSpPr>
          <p:cNvPr id="18" name="object 18"/>
          <p:cNvSpPr txBox="1"/>
          <p:nvPr/>
        </p:nvSpPr>
        <p:spPr>
          <a:xfrm>
            <a:off x="3829723" y="4400783"/>
            <a:ext cx="1459005" cy="937406"/>
          </a:xfrm>
          <a:prstGeom prst="rect">
            <a:avLst/>
          </a:prstGeom>
          <a:solidFill>
            <a:srgbClr val="00AF50"/>
          </a:solidFill>
        </p:spPr>
        <p:txBody>
          <a:bodyPr vert="horz" wrap="square" lIns="0" tIns="74519" rIns="0" bIns="0" rtlCol="0">
            <a:spAutoFit/>
          </a:bodyPr>
          <a:lstStyle/>
          <a:p>
            <a:pPr marL="81807" marR="72282" indent="560" algn="ctr">
              <a:lnSpc>
                <a:spcPct val="92000"/>
              </a:lnSpc>
              <a:spcBef>
                <a:spcPts val="587"/>
              </a:spcBef>
            </a:pPr>
            <a:r>
              <a:rPr sz="1015" dirty="0">
                <a:solidFill>
                  <a:srgbClr val="FFFFFF"/>
                </a:solidFill>
                <a:latin typeface="Calibri"/>
                <a:cs typeface="Calibri"/>
              </a:rPr>
              <a:t>Sexual</a:t>
            </a:r>
            <a:r>
              <a:rPr sz="1015" spc="-57" dirty="0">
                <a:solidFill>
                  <a:srgbClr val="FFFFFF"/>
                </a:solidFill>
                <a:latin typeface="Calibri"/>
                <a:cs typeface="Calibri"/>
              </a:rPr>
              <a:t> </a:t>
            </a:r>
            <a:r>
              <a:rPr sz="1015" dirty="0">
                <a:solidFill>
                  <a:srgbClr val="FFFFFF"/>
                </a:solidFill>
                <a:latin typeface="Calibri"/>
                <a:cs typeface="Calibri"/>
              </a:rPr>
              <a:t>Orientation</a:t>
            </a:r>
            <a:r>
              <a:rPr sz="1015" spc="-40" dirty="0">
                <a:solidFill>
                  <a:srgbClr val="FFFFFF"/>
                </a:solidFill>
                <a:latin typeface="Calibri"/>
                <a:cs typeface="Calibri"/>
              </a:rPr>
              <a:t> </a:t>
            </a:r>
            <a:r>
              <a:rPr sz="1015" spc="-22" dirty="0">
                <a:solidFill>
                  <a:srgbClr val="FFFFFF"/>
                </a:solidFill>
                <a:latin typeface="Calibri"/>
                <a:cs typeface="Calibri"/>
              </a:rPr>
              <a:t>and </a:t>
            </a:r>
            <a:r>
              <a:rPr sz="1015" dirty="0">
                <a:solidFill>
                  <a:srgbClr val="FFFFFF"/>
                </a:solidFill>
                <a:latin typeface="Calibri"/>
                <a:cs typeface="Calibri"/>
              </a:rPr>
              <a:t>Gender</a:t>
            </a:r>
            <a:r>
              <a:rPr sz="1015" spc="-18" dirty="0">
                <a:solidFill>
                  <a:srgbClr val="FFFFFF"/>
                </a:solidFill>
                <a:latin typeface="Calibri"/>
                <a:cs typeface="Calibri"/>
              </a:rPr>
              <a:t> </a:t>
            </a:r>
            <a:r>
              <a:rPr sz="1015" spc="-9" dirty="0">
                <a:solidFill>
                  <a:srgbClr val="FFFFFF"/>
                </a:solidFill>
                <a:latin typeface="Calibri"/>
                <a:cs typeface="Calibri"/>
              </a:rPr>
              <a:t>Identity </a:t>
            </a:r>
            <a:r>
              <a:rPr sz="1015" dirty="0">
                <a:solidFill>
                  <a:srgbClr val="FFFFFF"/>
                </a:solidFill>
                <a:latin typeface="Calibri"/>
                <a:cs typeface="Calibri"/>
              </a:rPr>
              <a:t>minorities</a:t>
            </a:r>
            <a:r>
              <a:rPr sz="1015" spc="-22" dirty="0">
                <a:solidFill>
                  <a:srgbClr val="FFFFFF"/>
                </a:solidFill>
                <a:latin typeface="Calibri"/>
                <a:cs typeface="Calibri"/>
              </a:rPr>
              <a:t> </a:t>
            </a:r>
            <a:r>
              <a:rPr sz="1015" spc="-9" dirty="0">
                <a:solidFill>
                  <a:srgbClr val="FFFFFF"/>
                </a:solidFill>
                <a:latin typeface="Calibri"/>
                <a:cs typeface="Calibri"/>
              </a:rPr>
              <a:t>through organizations</a:t>
            </a:r>
            <a:r>
              <a:rPr sz="1015" spc="31" dirty="0">
                <a:solidFill>
                  <a:srgbClr val="FFFFFF"/>
                </a:solidFill>
                <a:latin typeface="Calibri"/>
                <a:cs typeface="Calibri"/>
              </a:rPr>
              <a:t> </a:t>
            </a:r>
            <a:r>
              <a:rPr sz="1015" spc="-9" dirty="0">
                <a:solidFill>
                  <a:srgbClr val="FFFFFF"/>
                </a:solidFill>
                <a:latin typeface="Calibri"/>
                <a:cs typeface="Calibri"/>
              </a:rPr>
              <a:t>advocating </a:t>
            </a:r>
            <a:r>
              <a:rPr sz="1015" dirty="0">
                <a:solidFill>
                  <a:srgbClr val="FFFFFF"/>
                </a:solidFill>
                <a:latin typeface="Calibri"/>
                <a:cs typeface="Calibri"/>
              </a:rPr>
              <a:t>for</a:t>
            </a:r>
            <a:r>
              <a:rPr sz="1015" spc="-26" dirty="0">
                <a:solidFill>
                  <a:srgbClr val="FFFFFF"/>
                </a:solidFill>
                <a:latin typeface="Calibri"/>
                <a:cs typeface="Calibri"/>
              </a:rPr>
              <a:t> </a:t>
            </a:r>
            <a:r>
              <a:rPr sz="1015" dirty="0">
                <a:solidFill>
                  <a:srgbClr val="FFFFFF"/>
                </a:solidFill>
                <a:latin typeface="Calibri"/>
                <a:cs typeface="Calibri"/>
              </a:rPr>
              <a:t>their</a:t>
            </a:r>
            <a:r>
              <a:rPr sz="1015" spc="-18" dirty="0">
                <a:solidFill>
                  <a:srgbClr val="FFFFFF"/>
                </a:solidFill>
                <a:latin typeface="Calibri"/>
                <a:cs typeface="Calibri"/>
              </a:rPr>
              <a:t> </a:t>
            </a:r>
            <a:r>
              <a:rPr sz="1015" spc="-9" dirty="0">
                <a:solidFill>
                  <a:srgbClr val="FFFFFF"/>
                </a:solidFill>
                <a:latin typeface="Calibri"/>
                <a:cs typeface="Calibri"/>
              </a:rPr>
              <a:t>rights</a:t>
            </a:r>
            <a:endParaRPr sz="1015">
              <a:latin typeface="Calibri"/>
              <a:cs typeface="Calibri"/>
            </a:endParaRPr>
          </a:p>
        </p:txBody>
      </p:sp>
      <p:sp>
        <p:nvSpPr>
          <p:cNvPr id="19" name="object 19"/>
          <p:cNvSpPr txBox="1"/>
          <p:nvPr/>
        </p:nvSpPr>
        <p:spPr>
          <a:xfrm>
            <a:off x="5435301" y="4400783"/>
            <a:ext cx="1459005" cy="519886"/>
          </a:xfrm>
          <a:prstGeom prst="rect">
            <a:avLst/>
          </a:prstGeom>
          <a:solidFill>
            <a:srgbClr val="00AF50"/>
          </a:solidFill>
        </p:spPr>
        <p:txBody>
          <a:bodyPr vert="horz" wrap="square" lIns="0" tIns="0" rIns="0" bIns="0" rtlCol="0">
            <a:spAutoFit/>
          </a:bodyPr>
          <a:lstStyle/>
          <a:p>
            <a:pPr>
              <a:lnSpc>
                <a:spcPct val="100000"/>
              </a:lnSpc>
            </a:pPr>
            <a:endParaRPr sz="1015" dirty="0">
              <a:latin typeface="Times New Roman"/>
              <a:cs typeface="Times New Roman"/>
            </a:endParaRPr>
          </a:p>
          <a:p>
            <a:pPr>
              <a:spcBef>
                <a:spcPts val="388"/>
              </a:spcBef>
            </a:pPr>
            <a:endParaRPr sz="1015" dirty="0">
              <a:latin typeface="Times New Roman"/>
              <a:cs typeface="Times New Roman"/>
            </a:endParaRPr>
          </a:p>
          <a:p>
            <a:pPr marL="311540"/>
            <a:r>
              <a:rPr sz="1015" dirty="0">
                <a:solidFill>
                  <a:srgbClr val="FFFFFF"/>
                </a:solidFill>
                <a:latin typeface="Calibri"/>
                <a:cs typeface="Calibri"/>
              </a:rPr>
              <a:t>Elderly</a:t>
            </a:r>
            <a:r>
              <a:rPr sz="1015" spc="4" dirty="0">
                <a:solidFill>
                  <a:srgbClr val="FFFFFF"/>
                </a:solidFill>
                <a:latin typeface="Calibri"/>
                <a:cs typeface="Calibri"/>
              </a:rPr>
              <a:t> </a:t>
            </a:r>
            <a:r>
              <a:rPr sz="1015" dirty="0">
                <a:solidFill>
                  <a:srgbClr val="FFFFFF"/>
                </a:solidFill>
                <a:latin typeface="Calibri"/>
                <a:cs typeface="Calibri"/>
              </a:rPr>
              <a:t>or</a:t>
            </a:r>
            <a:r>
              <a:rPr sz="1015" spc="-22" dirty="0">
                <a:solidFill>
                  <a:srgbClr val="FFFFFF"/>
                </a:solidFill>
                <a:latin typeface="Calibri"/>
                <a:cs typeface="Calibri"/>
              </a:rPr>
              <a:t> </a:t>
            </a:r>
            <a:r>
              <a:rPr sz="1015" spc="-9" dirty="0">
                <a:solidFill>
                  <a:srgbClr val="FFFFFF"/>
                </a:solidFill>
                <a:latin typeface="Calibri"/>
                <a:cs typeface="Calibri"/>
              </a:rPr>
              <a:t>youth</a:t>
            </a:r>
            <a:endParaRPr sz="1015" dirty="0">
              <a:latin typeface="Calibri"/>
              <a:cs typeface="Calibri"/>
            </a:endParaRPr>
          </a:p>
        </p:txBody>
      </p:sp>
      <p:sp>
        <p:nvSpPr>
          <p:cNvPr id="20" name="object 20"/>
          <p:cNvSpPr txBox="1"/>
          <p:nvPr/>
        </p:nvSpPr>
        <p:spPr>
          <a:xfrm>
            <a:off x="7040880" y="4400783"/>
            <a:ext cx="1459005" cy="519886"/>
          </a:xfrm>
          <a:prstGeom prst="rect">
            <a:avLst/>
          </a:prstGeom>
          <a:solidFill>
            <a:srgbClr val="00AF50"/>
          </a:solidFill>
        </p:spPr>
        <p:txBody>
          <a:bodyPr vert="horz" wrap="square" lIns="0" tIns="0" rIns="0" bIns="0" rtlCol="0">
            <a:spAutoFit/>
          </a:bodyPr>
          <a:lstStyle/>
          <a:p>
            <a:pPr>
              <a:lnSpc>
                <a:spcPct val="100000"/>
              </a:lnSpc>
            </a:pPr>
            <a:endParaRPr sz="1015">
              <a:latin typeface="Times New Roman"/>
              <a:cs typeface="Times New Roman"/>
            </a:endParaRPr>
          </a:p>
          <a:p>
            <a:pPr>
              <a:spcBef>
                <a:spcPts val="388"/>
              </a:spcBef>
            </a:pPr>
            <a:endParaRPr sz="1015">
              <a:latin typeface="Times New Roman"/>
              <a:cs typeface="Times New Roman"/>
            </a:endParaRPr>
          </a:p>
          <a:p>
            <a:pPr marL="286326"/>
            <a:r>
              <a:rPr sz="1015" spc="-9" dirty="0">
                <a:solidFill>
                  <a:srgbClr val="FFFFFF"/>
                </a:solidFill>
                <a:latin typeface="Calibri"/>
                <a:cs typeface="Calibri"/>
              </a:rPr>
              <a:t>Women</a:t>
            </a:r>
            <a:r>
              <a:rPr sz="1015" spc="-22" dirty="0">
                <a:solidFill>
                  <a:srgbClr val="FFFFFF"/>
                </a:solidFill>
                <a:latin typeface="Calibri"/>
                <a:cs typeface="Calibri"/>
              </a:rPr>
              <a:t> </a:t>
            </a:r>
            <a:r>
              <a:rPr sz="1015" dirty="0">
                <a:solidFill>
                  <a:srgbClr val="FFFFFF"/>
                </a:solidFill>
                <a:latin typeface="Calibri"/>
                <a:cs typeface="Calibri"/>
              </a:rPr>
              <a:t>and</a:t>
            </a:r>
            <a:r>
              <a:rPr sz="1015" spc="-4" dirty="0">
                <a:solidFill>
                  <a:srgbClr val="FFFFFF"/>
                </a:solidFill>
                <a:latin typeface="Calibri"/>
                <a:cs typeface="Calibri"/>
              </a:rPr>
              <a:t> </a:t>
            </a:r>
            <a:r>
              <a:rPr sz="1015" spc="-18" dirty="0">
                <a:solidFill>
                  <a:srgbClr val="FFFFFF"/>
                </a:solidFill>
                <a:latin typeface="Calibri"/>
                <a:cs typeface="Calibri"/>
              </a:rPr>
              <a:t>girls</a:t>
            </a:r>
            <a:endParaRPr sz="1015">
              <a:latin typeface="Calibri"/>
              <a:cs typeface="Calibri"/>
            </a:endParaRPr>
          </a:p>
        </p:txBody>
      </p:sp>
      <p:sp>
        <p:nvSpPr>
          <p:cNvPr id="21" name="object 21"/>
          <p:cNvSpPr txBox="1"/>
          <p:nvPr/>
        </p:nvSpPr>
        <p:spPr>
          <a:xfrm>
            <a:off x="2225489" y="5422759"/>
            <a:ext cx="1459005" cy="655168"/>
          </a:xfrm>
          <a:prstGeom prst="rect">
            <a:avLst/>
          </a:prstGeom>
          <a:solidFill>
            <a:srgbClr val="00AF50"/>
          </a:solidFill>
        </p:spPr>
        <p:txBody>
          <a:bodyPr vert="horz" wrap="square" lIns="0" tIns="67235" rIns="0" bIns="0" rtlCol="0">
            <a:spAutoFit/>
          </a:bodyPr>
          <a:lstStyle/>
          <a:p>
            <a:pPr>
              <a:spcBef>
                <a:spcPts val="529"/>
              </a:spcBef>
            </a:pPr>
            <a:endParaRPr sz="1015">
              <a:latin typeface="Times New Roman"/>
              <a:cs typeface="Times New Roman"/>
            </a:endParaRPr>
          </a:p>
          <a:p>
            <a:pPr marL="149046" marR="141202" indent="7845" algn="just">
              <a:lnSpc>
                <a:spcPct val="91800"/>
              </a:lnSpc>
              <a:spcBef>
                <a:spcPts val="4"/>
              </a:spcBef>
            </a:pPr>
            <a:r>
              <a:rPr sz="1015" dirty="0">
                <a:solidFill>
                  <a:srgbClr val="FFFFFF"/>
                </a:solidFill>
                <a:latin typeface="Calibri"/>
                <a:cs typeface="Calibri"/>
              </a:rPr>
              <a:t>People</a:t>
            </a:r>
            <a:r>
              <a:rPr sz="1015" spc="-44" dirty="0">
                <a:solidFill>
                  <a:srgbClr val="FFFFFF"/>
                </a:solidFill>
                <a:latin typeface="Calibri"/>
                <a:cs typeface="Calibri"/>
              </a:rPr>
              <a:t> </a:t>
            </a:r>
            <a:r>
              <a:rPr sz="1015" spc="-9" dirty="0">
                <a:solidFill>
                  <a:srgbClr val="FFFFFF"/>
                </a:solidFill>
                <a:latin typeface="Calibri"/>
                <a:cs typeface="Calibri"/>
              </a:rPr>
              <a:t>disadvantaged </a:t>
            </a:r>
            <a:r>
              <a:rPr sz="1015" dirty="0">
                <a:solidFill>
                  <a:srgbClr val="FFFFFF"/>
                </a:solidFill>
                <a:latin typeface="Calibri"/>
                <a:cs typeface="Calibri"/>
              </a:rPr>
              <a:t>based</a:t>
            </a:r>
            <a:r>
              <a:rPr sz="1015" spc="-9" dirty="0">
                <a:solidFill>
                  <a:srgbClr val="FFFFFF"/>
                </a:solidFill>
                <a:latin typeface="Calibri"/>
                <a:cs typeface="Calibri"/>
              </a:rPr>
              <a:t> </a:t>
            </a:r>
            <a:r>
              <a:rPr sz="1015" dirty="0">
                <a:solidFill>
                  <a:srgbClr val="FFFFFF"/>
                </a:solidFill>
                <a:latin typeface="Calibri"/>
                <a:cs typeface="Calibri"/>
              </a:rPr>
              <a:t>on</a:t>
            </a:r>
            <a:r>
              <a:rPr sz="1015" spc="-22" dirty="0">
                <a:solidFill>
                  <a:srgbClr val="FFFFFF"/>
                </a:solidFill>
                <a:latin typeface="Calibri"/>
                <a:cs typeface="Calibri"/>
              </a:rPr>
              <a:t> </a:t>
            </a:r>
            <a:r>
              <a:rPr sz="1015" dirty="0">
                <a:solidFill>
                  <a:srgbClr val="FFFFFF"/>
                </a:solidFill>
                <a:latin typeface="Calibri"/>
                <a:cs typeface="Calibri"/>
              </a:rPr>
              <a:t>economic</a:t>
            </a:r>
            <a:r>
              <a:rPr sz="1015" spc="-22" dirty="0">
                <a:solidFill>
                  <a:srgbClr val="FFFFFF"/>
                </a:solidFill>
                <a:latin typeface="Calibri"/>
                <a:cs typeface="Calibri"/>
              </a:rPr>
              <a:t> or </a:t>
            </a:r>
            <a:r>
              <a:rPr sz="1015" dirty="0">
                <a:solidFill>
                  <a:srgbClr val="FFFFFF"/>
                </a:solidFill>
                <a:latin typeface="Calibri"/>
                <a:cs typeface="Calibri"/>
              </a:rPr>
              <a:t>occupational</a:t>
            </a:r>
            <a:r>
              <a:rPr sz="1015" spc="-53" dirty="0">
                <a:solidFill>
                  <a:srgbClr val="FFFFFF"/>
                </a:solidFill>
                <a:latin typeface="Calibri"/>
                <a:cs typeface="Calibri"/>
              </a:rPr>
              <a:t> </a:t>
            </a:r>
            <a:r>
              <a:rPr sz="1015" spc="-9" dirty="0">
                <a:solidFill>
                  <a:srgbClr val="FFFFFF"/>
                </a:solidFill>
                <a:latin typeface="Calibri"/>
                <a:cs typeface="Calibri"/>
              </a:rPr>
              <a:t>status</a:t>
            </a:r>
            <a:endParaRPr sz="1015">
              <a:latin typeface="Calibri"/>
              <a:cs typeface="Calibri"/>
            </a:endParaRPr>
          </a:p>
        </p:txBody>
      </p:sp>
      <p:sp>
        <p:nvSpPr>
          <p:cNvPr id="22" name="object 22"/>
          <p:cNvSpPr txBox="1"/>
          <p:nvPr/>
        </p:nvSpPr>
        <p:spPr>
          <a:xfrm>
            <a:off x="3829723" y="5422759"/>
            <a:ext cx="1459005" cy="655168"/>
          </a:xfrm>
          <a:prstGeom prst="rect">
            <a:avLst/>
          </a:prstGeom>
          <a:solidFill>
            <a:srgbClr val="00AF50"/>
          </a:solidFill>
        </p:spPr>
        <p:txBody>
          <a:bodyPr vert="horz" wrap="square" lIns="0" tIns="67235" rIns="0" bIns="0" rtlCol="0">
            <a:spAutoFit/>
          </a:bodyPr>
          <a:lstStyle/>
          <a:p>
            <a:pPr>
              <a:spcBef>
                <a:spcPts val="529"/>
              </a:spcBef>
            </a:pPr>
            <a:endParaRPr sz="1015">
              <a:latin typeface="Times New Roman"/>
              <a:cs typeface="Times New Roman"/>
            </a:endParaRPr>
          </a:p>
          <a:p>
            <a:pPr marL="87411" marR="80126" indent="1121" algn="ctr">
              <a:lnSpc>
                <a:spcPct val="91800"/>
              </a:lnSpc>
              <a:spcBef>
                <a:spcPts val="4"/>
              </a:spcBef>
            </a:pPr>
            <a:r>
              <a:rPr sz="1015" dirty="0">
                <a:solidFill>
                  <a:srgbClr val="FFFFFF"/>
                </a:solidFill>
                <a:latin typeface="Calibri"/>
                <a:cs typeface="Calibri"/>
              </a:rPr>
              <a:t>Indigenous</a:t>
            </a:r>
            <a:r>
              <a:rPr sz="1015" spc="-35" dirty="0">
                <a:solidFill>
                  <a:srgbClr val="FFFFFF"/>
                </a:solidFill>
                <a:latin typeface="Calibri"/>
                <a:cs typeface="Calibri"/>
              </a:rPr>
              <a:t> </a:t>
            </a:r>
            <a:r>
              <a:rPr sz="1015" spc="-9" dirty="0">
                <a:solidFill>
                  <a:srgbClr val="FFFFFF"/>
                </a:solidFill>
                <a:latin typeface="Calibri"/>
                <a:cs typeface="Calibri"/>
              </a:rPr>
              <a:t>peoples, </a:t>
            </a:r>
            <a:r>
              <a:rPr sz="1015" dirty="0">
                <a:solidFill>
                  <a:srgbClr val="FFFFFF"/>
                </a:solidFill>
                <a:latin typeface="Calibri"/>
                <a:cs typeface="Calibri"/>
              </a:rPr>
              <a:t>ethnic,</a:t>
            </a:r>
            <a:r>
              <a:rPr sz="1015" spc="-18" dirty="0">
                <a:solidFill>
                  <a:srgbClr val="FFFFFF"/>
                </a:solidFill>
                <a:latin typeface="Calibri"/>
                <a:cs typeface="Calibri"/>
              </a:rPr>
              <a:t> </a:t>
            </a:r>
            <a:r>
              <a:rPr sz="1015" dirty="0">
                <a:solidFill>
                  <a:srgbClr val="FFFFFF"/>
                </a:solidFill>
                <a:latin typeface="Calibri"/>
                <a:cs typeface="Calibri"/>
              </a:rPr>
              <a:t>racial</a:t>
            </a:r>
            <a:r>
              <a:rPr sz="1015" spc="-13" dirty="0">
                <a:solidFill>
                  <a:srgbClr val="FFFFFF"/>
                </a:solidFill>
                <a:latin typeface="Calibri"/>
                <a:cs typeface="Calibri"/>
              </a:rPr>
              <a:t> </a:t>
            </a:r>
            <a:r>
              <a:rPr sz="1015" dirty="0">
                <a:solidFill>
                  <a:srgbClr val="FFFFFF"/>
                </a:solidFill>
                <a:latin typeface="Calibri"/>
                <a:cs typeface="Calibri"/>
              </a:rPr>
              <a:t>or</a:t>
            </a:r>
            <a:r>
              <a:rPr sz="1015" spc="-31" dirty="0">
                <a:solidFill>
                  <a:srgbClr val="FFFFFF"/>
                </a:solidFill>
                <a:latin typeface="Calibri"/>
                <a:cs typeface="Calibri"/>
              </a:rPr>
              <a:t> </a:t>
            </a:r>
            <a:r>
              <a:rPr sz="1015" spc="-9" dirty="0">
                <a:solidFill>
                  <a:srgbClr val="FFFFFF"/>
                </a:solidFill>
                <a:latin typeface="Calibri"/>
                <a:cs typeface="Calibri"/>
              </a:rPr>
              <a:t>religious minorities</a:t>
            </a:r>
            <a:endParaRPr sz="1015">
              <a:latin typeface="Calibri"/>
              <a:cs typeface="Calibri"/>
            </a:endParaRPr>
          </a:p>
        </p:txBody>
      </p:sp>
      <p:sp>
        <p:nvSpPr>
          <p:cNvPr id="23" name="object 23"/>
          <p:cNvSpPr txBox="1"/>
          <p:nvPr/>
        </p:nvSpPr>
        <p:spPr>
          <a:xfrm>
            <a:off x="5435301" y="5422759"/>
            <a:ext cx="1459005" cy="655168"/>
          </a:xfrm>
          <a:prstGeom prst="rect">
            <a:avLst/>
          </a:prstGeom>
          <a:solidFill>
            <a:srgbClr val="00AF50"/>
          </a:solidFill>
        </p:spPr>
        <p:txBody>
          <a:bodyPr vert="horz" wrap="square" lIns="0" tIns="67235" rIns="0" bIns="0" rtlCol="0">
            <a:spAutoFit/>
          </a:bodyPr>
          <a:lstStyle/>
          <a:p>
            <a:pPr>
              <a:spcBef>
                <a:spcPts val="529"/>
              </a:spcBef>
            </a:pPr>
            <a:endParaRPr sz="1015">
              <a:latin typeface="Times New Roman"/>
              <a:cs typeface="Times New Roman"/>
            </a:endParaRPr>
          </a:p>
          <a:p>
            <a:pPr marL="47067" marR="40343" algn="ctr">
              <a:lnSpc>
                <a:spcPct val="91800"/>
              </a:lnSpc>
              <a:spcBef>
                <a:spcPts val="4"/>
              </a:spcBef>
            </a:pPr>
            <a:r>
              <a:rPr sz="1015" dirty="0">
                <a:solidFill>
                  <a:srgbClr val="FFFFFF"/>
                </a:solidFill>
                <a:latin typeface="Calibri"/>
                <a:cs typeface="Calibri"/>
              </a:rPr>
              <a:t>People</a:t>
            </a:r>
            <a:r>
              <a:rPr sz="1015" spc="-22" dirty="0">
                <a:solidFill>
                  <a:srgbClr val="FFFFFF"/>
                </a:solidFill>
                <a:latin typeface="Calibri"/>
                <a:cs typeface="Calibri"/>
              </a:rPr>
              <a:t> </a:t>
            </a:r>
            <a:r>
              <a:rPr sz="1015" dirty="0">
                <a:solidFill>
                  <a:srgbClr val="FFFFFF"/>
                </a:solidFill>
                <a:latin typeface="Calibri"/>
                <a:cs typeface="Calibri"/>
              </a:rPr>
              <a:t>with</a:t>
            </a:r>
            <a:r>
              <a:rPr sz="1015" spc="-22" dirty="0">
                <a:solidFill>
                  <a:srgbClr val="FFFFFF"/>
                </a:solidFill>
                <a:latin typeface="Calibri"/>
                <a:cs typeface="Calibri"/>
              </a:rPr>
              <a:t> </a:t>
            </a:r>
            <a:r>
              <a:rPr sz="1015" dirty="0">
                <a:solidFill>
                  <a:srgbClr val="FFFFFF"/>
                </a:solidFill>
                <a:latin typeface="Calibri"/>
                <a:cs typeface="Calibri"/>
              </a:rPr>
              <a:t>a</a:t>
            </a:r>
            <a:r>
              <a:rPr sz="1015" spc="-22" dirty="0">
                <a:solidFill>
                  <a:srgbClr val="FFFFFF"/>
                </a:solidFill>
                <a:latin typeface="Calibri"/>
                <a:cs typeface="Calibri"/>
              </a:rPr>
              <a:t> </a:t>
            </a:r>
            <a:r>
              <a:rPr sz="1015" dirty="0">
                <a:solidFill>
                  <a:srgbClr val="FFFFFF"/>
                </a:solidFill>
                <a:latin typeface="Calibri"/>
                <a:cs typeface="Calibri"/>
              </a:rPr>
              <a:t>specific</a:t>
            </a:r>
            <a:r>
              <a:rPr sz="1015" spc="-13" dirty="0">
                <a:solidFill>
                  <a:srgbClr val="FFFFFF"/>
                </a:solidFill>
                <a:latin typeface="Calibri"/>
                <a:cs typeface="Calibri"/>
              </a:rPr>
              <a:t> </a:t>
            </a:r>
            <a:r>
              <a:rPr sz="1015" spc="-18" dirty="0">
                <a:solidFill>
                  <a:srgbClr val="FFFFFF"/>
                </a:solidFill>
                <a:latin typeface="Calibri"/>
                <a:cs typeface="Calibri"/>
              </a:rPr>
              <a:t>civil </a:t>
            </a:r>
            <a:r>
              <a:rPr sz="1015" dirty="0">
                <a:solidFill>
                  <a:srgbClr val="FFFFFF"/>
                </a:solidFill>
                <a:latin typeface="Calibri"/>
                <a:cs typeface="Calibri"/>
              </a:rPr>
              <a:t>status</a:t>
            </a:r>
            <a:r>
              <a:rPr sz="1015" spc="-49" dirty="0">
                <a:solidFill>
                  <a:srgbClr val="FFFFFF"/>
                </a:solidFill>
                <a:latin typeface="Calibri"/>
                <a:cs typeface="Calibri"/>
              </a:rPr>
              <a:t> </a:t>
            </a:r>
            <a:r>
              <a:rPr sz="1015" spc="-9" dirty="0">
                <a:solidFill>
                  <a:srgbClr val="FFFFFF"/>
                </a:solidFill>
                <a:latin typeface="Calibri"/>
                <a:cs typeface="Calibri"/>
              </a:rPr>
              <a:t>(migrant,</a:t>
            </a:r>
            <a:r>
              <a:rPr sz="1015" spc="441" dirty="0">
                <a:solidFill>
                  <a:srgbClr val="FFFFFF"/>
                </a:solidFill>
                <a:latin typeface="Calibri"/>
                <a:cs typeface="Calibri"/>
              </a:rPr>
              <a:t> </a:t>
            </a:r>
            <a:r>
              <a:rPr sz="1015" spc="-9" dirty="0">
                <a:solidFill>
                  <a:srgbClr val="FFFFFF"/>
                </a:solidFill>
                <a:latin typeface="Calibri"/>
                <a:cs typeface="Calibri"/>
              </a:rPr>
              <a:t>refugee…)</a:t>
            </a:r>
            <a:endParaRPr sz="1015">
              <a:latin typeface="Calibri"/>
              <a:cs typeface="Calibri"/>
            </a:endParaRPr>
          </a:p>
        </p:txBody>
      </p:sp>
      <p:sp>
        <p:nvSpPr>
          <p:cNvPr id="24" name="object 24"/>
          <p:cNvSpPr txBox="1"/>
          <p:nvPr/>
        </p:nvSpPr>
        <p:spPr>
          <a:xfrm>
            <a:off x="7040880" y="5422759"/>
            <a:ext cx="1459005" cy="721962"/>
          </a:xfrm>
          <a:prstGeom prst="rect">
            <a:avLst/>
          </a:prstGeom>
          <a:solidFill>
            <a:srgbClr val="00AF50"/>
          </a:solidFill>
        </p:spPr>
        <p:txBody>
          <a:bodyPr vert="horz" wrap="square" lIns="0" tIns="141194" rIns="0" bIns="0" rtlCol="0">
            <a:spAutoFit/>
          </a:bodyPr>
          <a:lstStyle/>
          <a:p>
            <a:pPr>
              <a:spcBef>
                <a:spcPts val="1112"/>
              </a:spcBef>
            </a:pPr>
            <a:endParaRPr sz="1015">
              <a:latin typeface="Times New Roman"/>
              <a:cs typeface="Times New Roman"/>
            </a:endParaRPr>
          </a:p>
          <a:p>
            <a:pPr marL="524463" marR="205079" indent="-312100">
              <a:lnSpc>
                <a:spcPts val="1121"/>
              </a:lnSpc>
            </a:pPr>
            <a:r>
              <a:rPr sz="1015" dirty="0">
                <a:solidFill>
                  <a:srgbClr val="FFFFFF"/>
                </a:solidFill>
                <a:latin typeface="Calibri"/>
                <a:cs typeface="Calibri"/>
              </a:rPr>
              <a:t>Internally</a:t>
            </a:r>
            <a:r>
              <a:rPr sz="1015" spc="-40" dirty="0">
                <a:solidFill>
                  <a:srgbClr val="FFFFFF"/>
                </a:solidFill>
                <a:latin typeface="Calibri"/>
                <a:cs typeface="Calibri"/>
              </a:rPr>
              <a:t> </a:t>
            </a:r>
            <a:r>
              <a:rPr sz="1015" spc="-9" dirty="0">
                <a:solidFill>
                  <a:srgbClr val="FFFFFF"/>
                </a:solidFill>
                <a:latin typeface="Calibri"/>
                <a:cs typeface="Calibri"/>
              </a:rPr>
              <a:t>Displaced Persons</a:t>
            </a:r>
            <a:endParaRPr sz="1015">
              <a:latin typeface="Calibri"/>
              <a:cs typeface="Calibri"/>
            </a:endParaRPr>
          </a:p>
        </p:txBody>
      </p:sp>
      <p:sp>
        <p:nvSpPr>
          <p:cNvPr id="25" name="object 25"/>
          <p:cNvSpPr txBox="1"/>
          <p:nvPr/>
        </p:nvSpPr>
        <p:spPr>
          <a:xfrm>
            <a:off x="561618" y="2523166"/>
            <a:ext cx="1613086" cy="405100"/>
          </a:xfrm>
          <a:prstGeom prst="rect">
            <a:avLst/>
          </a:prstGeom>
        </p:spPr>
        <p:txBody>
          <a:bodyPr vert="horz" wrap="square" lIns="0" tIns="10085" rIns="0" bIns="0" rtlCol="0">
            <a:spAutoFit/>
          </a:bodyPr>
          <a:lstStyle/>
          <a:p>
            <a:pPr marL="11206" marR="4483">
              <a:lnSpc>
                <a:spcPct val="102699"/>
              </a:lnSpc>
              <a:spcBef>
                <a:spcPts val="79"/>
              </a:spcBef>
            </a:pPr>
            <a:r>
              <a:rPr sz="1279" dirty="0">
                <a:latin typeface="Calibri"/>
                <a:cs typeface="Calibri"/>
              </a:rPr>
              <a:t>Vulnerabilities</a:t>
            </a:r>
            <a:r>
              <a:rPr sz="1279" spc="40" dirty="0">
                <a:latin typeface="Calibri"/>
                <a:cs typeface="Calibri"/>
              </a:rPr>
              <a:t> </a:t>
            </a:r>
            <a:r>
              <a:rPr sz="1279" dirty="0">
                <a:latin typeface="Calibri"/>
                <a:cs typeface="Calibri"/>
              </a:rPr>
              <a:t>linked</a:t>
            </a:r>
            <a:r>
              <a:rPr sz="1279" spc="35" dirty="0">
                <a:latin typeface="Calibri"/>
                <a:cs typeface="Calibri"/>
              </a:rPr>
              <a:t> </a:t>
            </a:r>
            <a:r>
              <a:rPr sz="1279" spc="-22" dirty="0">
                <a:latin typeface="Calibri"/>
                <a:cs typeface="Calibri"/>
              </a:rPr>
              <a:t>to </a:t>
            </a:r>
            <a:r>
              <a:rPr sz="1279" dirty="0">
                <a:latin typeface="Calibri"/>
                <a:cs typeface="Calibri"/>
              </a:rPr>
              <a:t>access</a:t>
            </a:r>
            <a:r>
              <a:rPr sz="1279" spc="71" dirty="0">
                <a:latin typeface="Calibri"/>
                <a:cs typeface="Calibri"/>
              </a:rPr>
              <a:t> </a:t>
            </a:r>
            <a:r>
              <a:rPr sz="1279" dirty="0">
                <a:latin typeface="Calibri"/>
                <a:cs typeface="Calibri"/>
              </a:rPr>
              <a:t>issues</a:t>
            </a:r>
            <a:r>
              <a:rPr sz="1279" spc="53" dirty="0">
                <a:latin typeface="Calibri"/>
                <a:cs typeface="Calibri"/>
              </a:rPr>
              <a:t> </a:t>
            </a:r>
            <a:r>
              <a:rPr sz="1279" spc="-44" dirty="0">
                <a:latin typeface="Arial"/>
                <a:cs typeface="Arial"/>
              </a:rPr>
              <a:t>►</a:t>
            </a:r>
            <a:endParaRPr sz="1279">
              <a:latin typeface="Arial"/>
              <a:cs typeface="Arial"/>
            </a:endParaRPr>
          </a:p>
        </p:txBody>
      </p:sp>
      <p:sp>
        <p:nvSpPr>
          <p:cNvPr id="26" name="object 26"/>
          <p:cNvSpPr txBox="1"/>
          <p:nvPr/>
        </p:nvSpPr>
        <p:spPr>
          <a:xfrm>
            <a:off x="561619" y="3491306"/>
            <a:ext cx="1503269" cy="803724"/>
          </a:xfrm>
          <a:prstGeom prst="rect">
            <a:avLst/>
          </a:prstGeom>
        </p:spPr>
        <p:txBody>
          <a:bodyPr vert="horz" wrap="square" lIns="0" tIns="10646" rIns="0" bIns="0" rtlCol="0">
            <a:spAutoFit/>
          </a:bodyPr>
          <a:lstStyle/>
          <a:p>
            <a:pPr marL="11206" marR="4483">
              <a:lnSpc>
                <a:spcPct val="102499"/>
              </a:lnSpc>
              <a:spcBef>
                <a:spcPts val="84"/>
              </a:spcBef>
            </a:pPr>
            <a:r>
              <a:rPr sz="1279" dirty="0">
                <a:latin typeface="Calibri"/>
                <a:cs typeface="Calibri"/>
              </a:rPr>
              <a:t>Other</a:t>
            </a:r>
            <a:r>
              <a:rPr sz="1279" spc="49" dirty="0">
                <a:latin typeface="Calibri"/>
                <a:cs typeface="Calibri"/>
              </a:rPr>
              <a:t> </a:t>
            </a:r>
            <a:r>
              <a:rPr sz="1279" dirty="0">
                <a:latin typeface="Calibri"/>
                <a:cs typeface="Calibri"/>
              </a:rPr>
              <a:t>types</a:t>
            </a:r>
            <a:r>
              <a:rPr sz="1279" spc="62" dirty="0">
                <a:latin typeface="Calibri"/>
                <a:cs typeface="Calibri"/>
              </a:rPr>
              <a:t> </a:t>
            </a:r>
            <a:r>
              <a:rPr sz="1279" spc="-22" dirty="0">
                <a:latin typeface="Calibri"/>
                <a:cs typeface="Calibri"/>
              </a:rPr>
              <a:t>of </a:t>
            </a:r>
            <a:r>
              <a:rPr sz="1279" spc="-9" dirty="0">
                <a:latin typeface="Calibri"/>
                <a:cs typeface="Calibri"/>
              </a:rPr>
              <a:t>vulnerabilities </a:t>
            </a:r>
            <a:r>
              <a:rPr sz="1279" dirty="0">
                <a:latin typeface="Calibri"/>
                <a:cs typeface="Calibri"/>
              </a:rPr>
              <a:t>(literacy,</a:t>
            </a:r>
            <a:r>
              <a:rPr sz="1279" spc="-49" dirty="0">
                <a:latin typeface="Calibri"/>
                <a:cs typeface="Calibri"/>
              </a:rPr>
              <a:t> </a:t>
            </a:r>
            <a:r>
              <a:rPr sz="1279" dirty="0">
                <a:latin typeface="Calibri"/>
                <a:cs typeface="Calibri"/>
              </a:rPr>
              <a:t>identity,</a:t>
            </a:r>
            <a:r>
              <a:rPr sz="1279" spc="-57" dirty="0">
                <a:latin typeface="Calibri"/>
                <a:cs typeface="Calibri"/>
              </a:rPr>
              <a:t> </a:t>
            </a:r>
            <a:r>
              <a:rPr sz="1279" spc="-18" dirty="0">
                <a:latin typeface="Calibri"/>
                <a:cs typeface="Calibri"/>
              </a:rPr>
              <a:t>age, </a:t>
            </a:r>
            <a:r>
              <a:rPr sz="1279" dirty="0">
                <a:latin typeface="Calibri"/>
                <a:cs typeface="Calibri"/>
              </a:rPr>
              <a:t>status,</a:t>
            </a:r>
            <a:r>
              <a:rPr sz="1279" spc="9" dirty="0">
                <a:latin typeface="Calibri"/>
                <a:cs typeface="Calibri"/>
              </a:rPr>
              <a:t> </a:t>
            </a:r>
            <a:r>
              <a:rPr sz="1279" dirty="0">
                <a:latin typeface="Calibri"/>
                <a:cs typeface="Calibri"/>
              </a:rPr>
              <a:t>etc.)</a:t>
            </a:r>
            <a:r>
              <a:rPr sz="1279" spc="31" dirty="0">
                <a:latin typeface="Calibri"/>
                <a:cs typeface="Calibri"/>
              </a:rPr>
              <a:t> </a:t>
            </a:r>
            <a:r>
              <a:rPr sz="1279" spc="-44" dirty="0">
                <a:latin typeface="Arial"/>
                <a:cs typeface="Arial"/>
              </a:rPr>
              <a:t>►</a:t>
            </a:r>
            <a:endParaRPr sz="1279">
              <a:latin typeface="Arial"/>
              <a:cs typeface="Arial"/>
            </a:endParaRPr>
          </a:p>
        </p:txBody>
      </p:sp>
      <p:sp>
        <p:nvSpPr>
          <p:cNvPr id="27" name="object 27"/>
          <p:cNvSpPr txBox="1"/>
          <p:nvPr/>
        </p:nvSpPr>
        <p:spPr>
          <a:xfrm>
            <a:off x="561619" y="4780884"/>
            <a:ext cx="1526240" cy="1208450"/>
          </a:xfrm>
          <a:prstGeom prst="rect">
            <a:avLst/>
          </a:prstGeom>
        </p:spPr>
        <p:txBody>
          <a:bodyPr vert="horz" wrap="square" lIns="0" tIns="10646" rIns="0" bIns="0" rtlCol="0">
            <a:spAutoFit/>
          </a:bodyPr>
          <a:lstStyle/>
          <a:p>
            <a:pPr marL="219647" marR="4483" indent="-208441">
              <a:lnSpc>
                <a:spcPct val="102299"/>
              </a:lnSpc>
              <a:spcBef>
                <a:spcPts val="84"/>
              </a:spcBef>
              <a:buFont typeface="Wingdings"/>
              <a:buChar char=""/>
              <a:tabLst>
                <a:tab pos="219647" algn="l"/>
              </a:tabLst>
            </a:pPr>
            <a:r>
              <a:rPr sz="1279" dirty="0">
                <a:latin typeface="Calibri"/>
                <a:cs typeface="Calibri"/>
              </a:rPr>
              <a:t>How</a:t>
            </a:r>
            <a:r>
              <a:rPr sz="1279" spc="31" dirty="0">
                <a:latin typeface="Calibri"/>
                <a:cs typeface="Calibri"/>
              </a:rPr>
              <a:t> </a:t>
            </a:r>
            <a:r>
              <a:rPr sz="1279" dirty="0">
                <a:latin typeface="Calibri"/>
                <a:cs typeface="Calibri"/>
              </a:rPr>
              <a:t>can</a:t>
            </a:r>
            <a:r>
              <a:rPr sz="1279" spc="53" dirty="0">
                <a:latin typeface="Calibri"/>
                <a:cs typeface="Calibri"/>
              </a:rPr>
              <a:t> </a:t>
            </a:r>
            <a:r>
              <a:rPr sz="1279" spc="-18" dirty="0">
                <a:latin typeface="Calibri"/>
                <a:cs typeface="Calibri"/>
              </a:rPr>
              <a:t>these </a:t>
            </a:r>
            <a:r>
              <a:rPr sz="1279" dirty="0">
                <a:latin typeface="Calibri"/>
                <a:cs typeface="Calibri"/>
              </a:rPr>
              <a:t>vulnerabilities</a:t>
            </a:r>
            <a:r>
              <a:rPr sz="1279" spc="141" dirty="0">
                <a:latin typeface="Calibri"/>
                <a:cs typeface="Calibri"/>
              </a:rPr>
              <a:t> </a:t>
            </a:r>
            <a:r>
              <a:rPr sz="1279" spc="-22" dirty="0">
                <a:latin typeface="Calibri"/>
                <a:cs typeface="Calibri"/>
              </a:rPr>
              <a:t>be </a:t>
            </a:r>
            <a:r>
              <a:rPr sz="1279" dirty="0">
                <a:latin typeface="Calibri"/>
                <a:cs typeface="Calibri"/>
              </a:rPr>
              <a:t>addressed</a:t>
            </a:r>
            <a:r>
              <a:rPr sz="1279" spc="93" dirty="0">
                <a:latin typeface="Calibri"/>
                <a:cs typeface="Calibri"/>
              </a:rPr>
              <a:t> </a:t>
            </a:r>
            <a:r>
              <a:rPr sz="1279" spc="-9" dirty="0">
                <a:latin typeface="Calibri"/>
                <a:cs typeface="Calibri"/>
              </a:rPr>
              <a:t>through different engagement approaches?</a:t>
            </a:r>
            <a:endParaRPr sz="1279">
              <a:latin typeface="Calibri"/>
              <a:cs typeface="Calibri"/>
            </a:endParaRPr>
          </a:p>
        </p:txBody>
      </p:sp>
      <p:sp>
        <p:nvSpPr>
          <p:cNvPr id="2" name="object 8">
            <a:extLst>
              <a:ext uri="{FF2B5EF4-FFF2-40B4-BE49-F238E27FC236}">
                <a16:creationId xmlns:a16="http://schemas.microsoft.com/office/drawing/2014/main" id="{9CB8C23E-400C-B4CD-6B9F-EEFB8C9BC9C8}"/>
              </a:ext>
            </a:extLst>
          </p:cNvPr>
          <p:cNvSpPr txBox="1">
            <a:spLocks/>
          </p:cNvSpPr>
          <p:nvPr/>
        </p:nvSpPr>
        <p:spPr>
          <a:xfrm>
            <a:off x="693019" y="1216797"/>
            <a:ext cx="7401827" cy="750707"/>
          </a:xfrm>
          <a:prstGeom prst="rect">
            <a:avLst/>
          </a:prstGeom>
        </p:spPr>
        <p:txBody>
          <a:bodyPr vert="horz" wrap="square" lIns="0" tIns="10085" rIns="0" bIns="0" rtlCol="0" anchor="ctr">
            <a:spAutoFit/>
          </a:bodyPr>
          <a:lstStyle>
            <a:lvl1pPr algn="ctr" defTabSz="685800" rtl="0" eaLnBrk="1" latinLnBrk="0" hangingPunct="1">
              <a:lnSpc>
                <a:spcPct val="100000"/>
              </a:lnSpc>
              <a:spcBef>
                <a:spcPct val="0"/>
              </a:spcBef>
              <a:buNone/>
              <a:defRPr sz="1800" b="1" kern="1200">
                <a:solidFill>
                  <a:schemeClr val="bg1"/>
                </a:solidFill>
                <a:latin typeface="+mn-lt"/>
                <a:ea typeface="+mj-ea"/>
                <a:cs typeface="Gotham Bold" pitchFamily="50" charset="0"/>
              </a:defRPr>
            </a:lvl1pPr>
          </a:lstStyle>
          <a:p>
            <a:pPr marL="11206" marR="4483" indent="156891" fontAlgn="auto">
              <a:lnSpc>
                <a:spcPct val="101600"/>
              </a:lnSpc>
              <a:spcBef>
                <a:spcPts val="79"/>
              </a:spcBef>
              <a:spcAft>
                <a:spcPts val="0"/>
              </a:spcAft>
            </a:pPr>
            <a:r>
              <a:rPr lang="en-US" sz="2400" dirty="0">
                <a:solidFill>
                  <a:schemeClr val="tx1"/>
                </a:solidFill>
              </a:rPr>
              <a:t>Account</a:t>
            </a:r>
            <a:r>
              <a:rPr lang="en-US" sz="2400" spc="4" dirty="0">
                <a:solidFill>
                  <a:schemeClr val="tx1"/>
                </a:solidFill>
              </a:rPr>
              <a:t> </a:t>
            </a:r>
            <a:r>
              <a:rPr lang="en-US" sz="2400" dirty="0">
                <a:solidFill>
                  <a:schemeClr val="tx1"/>
                </a:solidFill>
              </a:rPr>
              <a:t>for</a:t>
            </a:r>
            <a:r>
              <a:rPr lang="en-US" sz="2400" spc="9" dirty="0">
                <a:solidFill>
                  <a:schemeClr val="tx1"/>
                </a:solidFill>
              </a:rPr>
              <a:t> </a:t>
            </a:r>
            <a:r>
              <a:rPr lang="en-US" sz="2400" dirty="0">
                <a:solidFill>
                  <a:schemeClr val="tx1"/>
                </a:solidFill>
              </a:rPr>
              <a:t>Types</a:t>
            </a:r>
            <a:r>
              <a:rPr lang="en-US" sz="2400" spc="-18" dirty="0">
                <a:solidFill>
                  <a:schemeClr val="tx1"/>
                </a:solidFill>
              </a:rPr>
              <a:t> </a:t>
            </a:r>
            <a:r>
              <a:rPr lang="en-US" sz="2400" dirty="0">
                <a:solidFill>
                  <a:schemeClr val="tx1"/>
                </a:solidFill>
              </a:rPr>
              <a:t>of</a:t>
            </a:r>
            <a:r>
              <a:rPr lang="en-US" sz="2400" spc="9" dirty="0">
                <a:solidFill>
                  <a:schemeClr val="tx1"/>
                </a:solidFill>
              </a:rPr>
              <a:t> </a:t>
            </a:r>
            <a:r>
              <a:rPr lang="en-US" sz="2400" dirty="0">
                <a:solidFill>
                  <a:schemeClr val="tx1"/>
                </a:solidFill>
              </a:rPr>
              <a:t>Vulnerability</a:t>
            </a:r>
            <a:r>
              <a:rPr lang="en-US" sz="2400" spc="-9" dirty="0">
                <a:solidFill>
                  <a:schemeClr val="tx1"/>
                </a:solidFill>
              </a:rPr>
              <a:t> </a:t>
            </a:r>
            <a:r>
              <a:rPr lang="en-US" sz="2400" spc="-22" dirty="0">
                <a:solidFill>
                  <a:schemeClr val="tx1"/>
                </a:solidFill>
              </a:rPr>
              <a:t>and a</a:t>
            </a:r>
            <a:r>
              <a:rPr lang="en-US" sz="2400" dirty="0">
                <a:solidFill>
                  <a:schemeClr val="tx1"/>
                </a:solidFill>
              </a:rPr>
              <a:t>dapt</a:t>
            </a:r>
            <a:r>
              <a:rPr lang="en-US" sz="2400" spc="9" dirty="0">
                <a:solidFill>
                  <a:schemeClr val="tx1"/>
                </a:solidFill>
              </a:rPr>
              <a:t> </a:t>
            </a:r>
            <a:r>
              <a:rPr lang="en-US" sz="2400" dirty="0">
                <a:solidFill>
                  <a:schemeClr val="tx1"/>
                </a:solidFill>
              </a:rPr>
              <a:t>Engagement</a:t>
            </a:r>
            <a:r>
              <a:rPr lang="en-US" sz="2400" spc="31" dirty="0">
                <a:solidFill>
                  <a:schemeClr val="tx1"/>
                </a:solidFill>
              </a:rPr>
              <a:t> </a:t>
            </a:r>
            <a:r>
              <a:rPr lang="en-US" sz="2400" dirty="0">
                <a:solidFill>
                  <a:schemeClr val="tx1"/>
                </a:solidFill>
              </a:rPr>
              <a:t>Measures</a:t>
            </a:r>
            <a:r>
              <a:rPr lang="en-US" sz="2400" spc="26" dirty="0">
                <a:solidFill>
                  <a:schemeClr val="tx1"/>
                </a:solidFill>
              </a:rPr>
              <a:t> </a:t>
            </a:r>
            <a:r>
              <a:rPr lang="en-US" sz="2400" spc="-9" dirty="0">
                <a:solidFill>
                  <a:schemeClr val="tx1"/>
                </a:solidFill>
              </a:rPr>
              <a:t>Accordingly</a:t>
            </a:r>
            <a:endParaRPr lang="en-US" sz="2400" dirty="0">
              <a:solidFill>
                <a:schemeClr val="tx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094C-CB86-B542-9E4E-A2FBB338A559}"/>
              </a:ext>
            </a:extLst>
          </p:cNvPr>
          <p:cNvSpPr>
            <a:spLocks noGrp="1"/>
          </p:cNvSpPr>
          <p:nvPr>
            <p:ph type="title"/>
            <p:custDataLst>
              <p:tags r:id="rId1"/>
            </p:custDataLst>
          </p:nvPr>
        </p:nvSpPr>
        <p:spPr>
          <a:xfrm>
            <a:off x="1365003" y="275016"/>
            <a:ext cx="6413993" cy="565212"/>
          </a:xfrm>
        </p:spPr>
        <p:txBody>
          <a:bodyPr>
            <a:noAutofit/>
          </a:bodyPr>
          <a:lstStyle/>
          <a:p>
            <a:r>
              <a:rPr lang="en-US" sz="2400" b="0" dirty="0"/>
              <a:t>Stakeholder Engagement Program</a:t>
            </a:r>
            <a:endParaRPr lang="fr-FR" sz="2400" b="0" dirty="0"/>
          </a:p>
        </p:txBody>
      </p:sp>
      <p:graphicFrame>
        <p:nvGraphicFramePr>
          <p:cNvPr id="6" name="Content Placeholder 5">
            <a:extLst>
              <a:ext uri="{FF2B5EF4-FFF2-40B4-BE49-F238E27FC236}">
                <a16:creationId xmlns:a16="http://schemas.microsoft.com/office/drawing/2014/main" id="{49D4B5C3-0B73-854B-9BEA-B1A840BE8161}"/>
              </a:ext>
            </a:extLst>
          </p:cNvPr>
          <p:cNvGraphicFramePr>
            <a:graphicFrameLocks noGrp="1"/>
          </p:cNvGraphicFramePr>
          <p:nvPr>
            <p:ph idx="1"/>
            <p:custDataLst>
              <p:tags r:id="rId2"/>
            </p:custDataLst>
          </p:nvPr>
        </p:nvGraphicFramePr>
        <p:xfrm>
          <a:off x="119886" y="1855590"/>
          <a:ext cx="6576190" cy="3460444"/>
        </p:xfrm>
        <a:graphic>
          <a:graphicData uri="http://schemas.openxmlformats.org/drawingml/2006/table">
            <a:tbl>
              <a:tblPr firstRow="1" firstCol="1" bandRow="1">
                <a:tableStyleId>{7DF18680-E054-41AD-8BC1-D1AEF772440D}</a:tableStyleId>
              </a:tblPr>
              <a:tblGrid>
                <a:gridCol w="480189">
                  <a:extLst>
                    <a:ext uri="{9D8B030D-6E8A-4147-A177-3AD203B41FA5}">
                      <a16:colId xmlns:a16="http://schemas.microsoft.com/office/drawing/2014/main" val="2437917745"/>
                    </a:ext>
                  </a:extLst>
                </a:gridCol>
                <a:gridCol w="1186502">
                  <a:extLst>
                    <a:ext uri="{9D8B030D-6E8A-4147-A177-3AD203B41FA5}">
                      <a16:colId xmlns:a16="http://schemas.microsoft.com/office/drawing/2014/main" val="2709912229"/>
                    </a:ext>
                  </a:extLst>
                </a:gridCol>
                <a:gridCol w="1500942">
                  <a:extLst>
                    <a:ext uri="{9D8B030D-6E8A-4147-A177-3AD203B41FA5}">
                      <a16:colId xmlns:a16="http://schemas.microsoft.com/office/drawing/2014/main" val="1169519704"/>
                    </a:ext>
                  </a:extLst>
                </a:gridCol>
                <a:gridCol w="1386563">
                  <a:extLst>
                    <a:ext uri="{9D8B030D-6E8A-4147-A177-3AD203B41FA5}">
                      <a16:colId xmlns:a16="http://schemas.microsoft.com/office/drawing/2014/main" val="1458257492"/>
                    </a:ext>
                  </a:extLst>
                </a:gridCol>
                <a:gridCol w="1010997">
                  <a:extLst>
                    <a:ext uri="{9D8B030D-6E8A-4147-A177-3AD203B41FA5}">
                      <a16:colId xmlns:a16="http://schemas.microsoft.com/office/drawing/2014/main" val="1071551346"/>
                    </a:ext>
                  </a:extLst>
                </a:gridCol>
                <a:gridCol w="1010997">
                  <a:extLst>
                    <a:ext uri="{9D8B030D-6E8A-4147-A177-3AD203B41FA5}">
                      <a16:colId xmlns:a16="http://schemas.microsoft.com/office/drawing/2014/main" val="1332183771"/>
                    </a:ext>
                  </a:extLst>
                </a:gridCol>
              </a:tblGrid>
              <a:tr h="411480">
                <a:tc>
                  <a:txBody>
                    <a:bodyPr/>
                    <a:lstStyle/>
                    <a:p>
                      <a:pPr marL="6350" indent="-6350" algn="ctr"/>
                      <a:r>
                        <a:rPr lang="fr-FR" sz="900"/>
                        <a:t>Phase du projet</a:t>
                      </a:r>
                    </a:p>
                  </a:txBody>
                  <a:tcPr marL="51435" marR="51435" marT="0" marB="0" anchor="ctr"/>
                </a:tc>
                <a:tc>
                  <a:txBody>
                    <a:bodyPr/>
                    <a:lstStyle/>
                    <a:p>
                      <a:pPr marL="6350" indent="-6350" algn="ctr"/>
                      <a:r>
                        <a:rPr lang="fr-FR" sz="900"/>
                        <a:t>Parties prenantes visées</a:t>
                      </a:r>
                    </a:p>
                  </a:txBody>
                  <a:tcPr marL="51435" marR="51435" marT="0" marB="0" anchor="ctr"/>
                </a:tc>
                <a:tc>
                  <a:txBody>
                    <a:bodyPr/>
                    <a:lstStyle/>
                    <a:p>
                      <a:pPr marL="6350" indent="-6350" algn="ctr"/>
                      <a:r>
                        <a:rPr lang="fr-FR" sz="900"/>
                        <a:t>Thème(s) de la mobilisation</a:t>
                      </a:r>
                    </a:p>
                  </a:txBody>
                  <a:tcPr marL="51435" marR="51435" marT="0" marB="0" anchor="ctr"/>
                </a:tc>
                <a:tc>
                  <a:txBody>
                    <a:bodyPr/>
                    <a:lstStyle/>
                    <a:p>
                      <a:pPr marL="6350" indent="-6350" algn="ctr"/>
                      <a:r>
                        <a:rPr lang="fr-FR" sz="900"/>
                        <a:t>Méthode(s) utilisée(s)</a:t>
                      </a:r>
                    </a:p>
                  </a:txBody>
                  <a:tcPr marL="51435" marR="51435" marT="0" marB="0" anchor="ctr"/>
                </a:tc>
                <a:tc>
                  <a:txBody>
                    <a:bodyPr/>
                    <a:lstStyle/>
                    <a:p>
                      <a:pPr marL="6350" indent="-6350" algn="ctr"/>
                      <a:r>
                        <a:rPr lang="fr-FR" sz="900">
                          <a:solidFill>
                            <a:schemeClr val="bg1"/>
                          </a:solidFill>
                          <a:latin typeface="Calibri" panose="020F0502020204030204" pitchFamily="34" charset="0"/>
                          <a:ea typeface="Calibri" panose="020F0502020204030204" pitchFamily="34" charset="0"/>
                          <a:cs typeface="Arial" panose="020B0604020202020204" pitchFamily="34" charset="0"/>
                        </a:rPr>
                        <a:t>Lieu/</a:t>
                      </a:r>
                    </a:p>
                    <a:p>
                      <a:pPr marL="6350" indent="-6350" algn="ctr"/>
                      <a:r>
                        <a:rPr lang="fr-FR" sz="900">
                          <a:solidFill>
                            <a:schemeClr val="bg1"/>
                          </a:solidFill>
                          <a:latin typeface="Calibri" panose="020F0502020204030204" pitchFamily="34" charset="0"/>
                          <a:ea typeface="Calibri" panose="020F0502020204030204" pitchFamily="34" charset="0"/>
                          <a:cs typeface="Arial" panose="020B0604020202020204" pitchFamily="34" charset="0"/>
                        </a:rPr>
                        <a:t>fréquence</a:t>
                      </a:r>
                    </a:p>
                  </a:txBody>
                  <a:tcPr marL="51435" marR="51435" marT="0" marB="0" anchor="ctr"/>
                </a:tc>
                <a:tc>
                  <a:txBody>
                    <a:bodyPr/>
                    <a:lstStyle/>
                    <a:p>
                      <a:pPr marL="6350" indent="-6350" algn="ctr"/>
                      <a:r>
                        <a:rPr lang="fr-FR" sz="900">
                          <a:solidFill>
                            <a:schemeClr val="bg1"/>
                          </a:solidFill>
                          <a:latin typeface="Calibri" panose="020F0502020204030204" pitchFamily="34" charset="0"/>
                          <a:ea typeface="Calibri" panose="020F0502020204030204" pitchFamily="34" charset="0"/>
                          <a:cs typeface="Arial" panose="020B0604020202020204" pitchFamily="34" charset="0"/>
                        </a:rPr>
                        <a:t>Responsabilité</a:t>
                      </a:r>
                    </a:p>
                  </a:txBody>
                  <a:tcPr marL="51435" marR="51435" marT="0" marB="0" anchor="ctr"/>
                </a:tc>
                <a:extLst>
                  <a:ext uri="{0D108BD9-81ED-4DB2-BD59-A6C34878D82A}">
                    <a16:rowId xmlns:a16="http://schemas.microsoft.com/office/drawing/2014/main" val="3137008736"/>
                  </a:ext>
                </a:extLst>
              </a:tr>
              <a:tr h="2855331">
                <a:tc>
                  <a:txBody>
                    <a:bodyPr/>
                    <a:lstStyle/>
                    <a:p>
                      <a:pPr algn="ctr"/>
                      <a:r>
                        <a:rPr lang="fr-FR" sz="1100" b="0" i="1">
                          <a:latin typeface="Calibri" panose="020F0502020204030204" pitchFamily="34" charset="0"/>
                        </a:rPr>
                        <a:t>…</a:t>
                      </a:r>
                    </a:p>
                  </a:txBody>
                  <a:tcPr marL="35719" marR="35719" marT="0" marB="0" vert="vert270"/>
                </a:tc>
                <a:tc>
                  <a:txBody>
                    <a:bodyPr/>
                    <a:lstStyle/>
                    <a:p>
                      <a:pPr marL="6350" indent="-6350" algn="just"/>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0" lvl="0" indent="0" algn="just">
                        <a:buFont typeface="Symbol" pitchFamily="2" charset="2"/>
                        <a:buNone/>
                      </a:pPr>
                      <a:r>
                        <a:rPr lang="fr-FR" sz="900">
                          <a:solidFill>
                            <a:srgbClr val="000000"/>
                          </a:solidFill>
                          <a:latin typeface="Calibri" panose="020F0502020204030204" pitchFamily="34" charset="0"/>
                          <a:ea typeface="Calibri" panose="020F0502020204030204" pitchFamily="34" charset="0"/>
                          <a:cs typeface="Symbol" pitchFamily="2" charset="2"/>
                        </a:rPr>
                        <a:t>…</a:t>
                      </a:r>
                    </a:p>
                  </a:txBody>
                  <a:tcPr marL="51435" marR="51435" marT="0" marB="0"/>
                </a:tc>
                <a:tc>
                  <a:txBody>
                    <a:bodyPr/>
                    <a:lstStyle/>
                    <a:p>
                      <a:pPr marL="6350" indent="-6350" algn="just">
                        <a:lnSpc>
                          <a:spcPct val="103000"/>
                        </a:lnSpc>
                        <a:spcAft>
                          <a:spcPts val="780"/>
                        </a:spcAft>
                      </a:pPr>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6350" indent="-6350" algn="just"/>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6350" indent="-6350" algn="just"/>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extLst>
                  <a:ext uri="{0D108BD9-81ED-4DB2-BD59-A6C34878D82A}">
                    <a16:rowId xmlns:a16="http://schemas.microsoft.com/office/drawing/2014/main" val="813779583"/>
                  </a:ext>
                </a:extLst>
              </a:tr>
              <a:tr h="193633">
                <a:tc>
                  <a:txBody>
                    <a:bodyPr/>
                    <a:lstStyle/>
                    <a:p>
                      <a:endParaRPr lang="en-US" sz="1100">
                        <a:effectLst/>
                        <a:latin typeface="Calibri" panose="020F0502020204030204" pitchFamily="34" charset="0"/>
                      </a:endParaRPr>
                    </a:p>
                  </a:txBody>
                  <a:tcPr marL="35719" marR="35719" marT="0" marB="0"/>
                </a:tc>
                <a:tc>
                  <a:txBody>
                    <a:bodyPr/>
                    <a:lstStyle/>
                    <a:p>
                      <a:pPr marL="6350" indent="-6350" algn="just"/>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0" lvl="0" indent="0" algn="just">
                        <a:buFont typeface="Symbol" pitchFamily="2" charset="2"/>
                        <a:buNone/>
                      </a:pPr>
                      <a:r>
                        <a:rPr lang="fr-FR" sz="900">
                          <a:solidFill>
                            <a:srgbClr val="000000"/>
                          </a:solidFill>
                          <a:latin typeface="Calibri" panose="020F0502020204030204" pitchFamily="34" charset="0"/>
                          <a:ea typeface="Calibri" panose="020F0502020204030204" pitchFamily="34" charset="0"/>
                          <a:cs typeface="Symbol" pitchFamily="2" charset="2"/>
                        </a:rPr>
                        <a:t>…</a:t>
                      </a:r>
                    </a:p>
                  </a:txBody>
                  <a:tcPr marL="51435" marR="51435" marT="0" marB="0"/>
                </a:tc>
                <a:tc>
                  <a:txBody>
                    <a:bodyPr/>
                    <a:lstStyle/>
                    <a:p>
                      <a:pPr marL="6350" indent="-6350" algn="just">
                        <a:lnSpc>
                          <a:spcPct val="103000"/>
                        </a:lnSpc>
                        <a:spcAft>
                          <a:spcPts val="780"/>
                        </a:spcAft>
                      </a:pPr>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6350" indent="-6350" algn="just"/>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6350" indent="-6350" algn="just"/>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extLst>
                  <a:ext uri="{0D108BD9-81ED-4DB2-BD59-A6C34878D82A}">
                    <a16:rowId xmlns:a16="http://schemas.microsoft.com/office/drawing/2014/main" val="2228265781"/>
                  </a:ext>
                </a:extLst>
              </a:tr>
            </a:tbl>
          </a:graphicData>
        </a:graphic>
      </p:graphicFrame>
      <p:sp>
        <p:nvSpPr>
          <p:cNvPr id="8" name="Content Placeholder 2">
            <a:extLst>
              <a:ext uri="{FF2B5EF4-FFF2-40B4-BE49-F238E27FC236}">
                <a16:creationId xmlns:a16="http://schemas.microsoft.com/office/drawing/2014/main" id="{EE0ADAC6-77D1-1248-B889-D60AE5AC4498}"/>
              </a:ext>
            </a:extLst>
          </p:cNvPr>
          <p:cNvSpPr txBox="1">
            <a:spLocks/>
          </p:cNvSpPr>
          <p:nvPr>
            <p:custDataLst>
              <p:tags r:id="rId3"/>
            </p:custDataLst>
          </p:nvPr>
        </p:nvSpPr>
        <p:spPr>
          <a:xfrm>
            <a:off x="7105880" y="1855589"/>
            <a:ext cx="1918235" cy="372274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fontAlgn="auto">
              <a:spcBef>
                <a:spcPts val="750"/>
              </a:spcBef>
              <a:spcAft>
                <a:spcPts val="0"/>
              </a:spcAft>
              <a:buNone/>
              <a:defRPr/>
            </a:pPr>
            <a:r>
              <a:rPr lang="en-US" sz="1275" dirty="0">
                <a:solidFill>
                  <a:prstClr val="black"/>
                </a:solidFill>
              </a:rPr>
              <a:t>Tips:
Tailor stakeholder engagement activities to project phases
Specify the frequency of engagement and communication activities with different stakeholder groups 
Determine within the PIU who is responsible for each aspect of stakeholder engagement and information dissemination</a:t>
            </a:r>
            <a:endParaRPr lang="fr-FR" sz="1275" b="0" dirty="0">
              <a:solidFill>
                <a:prstClr val="black"/>
              </a:solidFill>
              <a:latin typeface="Calibri" panose="020F0502020204030204"/>
            </a:endParaRPr>
          </a:p>
        </p:txBody>
      </p:sp>
      <p:graphicFrame>
        <p:nvGraphicFramePr>
          <p:cNvPr id="7" name="Content Placeholder 5">
            <a:extLst>
              <a:ext uri="{FF2B5EF4-FFF2-40B4-BE49-F238E27FC236}">
                <a16:creationId xmlns:a16="http://schemas.microsoft.com/office/drawing/2014/main" id="{EC3C0369-BD61-5F4D-AEF0-AA7E32D30C29}"/>
              </a:ext>
            </a:extLst>
          </p:cNvPr>
          <p:cNvGraphicFramePr>
            <a:graphicFrameLocks/>
          </p:cNvGraphicFramePr>
          <p:nvPr>
            <p:custDataLst>
              <p:tags r:id="rId4"/>
            </p:custDataLst>
            <p:extLst>
              <p:ext uri="{D42A27DB-BD31-4B8C-83A1-F6EECF244321}">
                <p14:modId xmlns:p14="http://schemas.microsoft.com/office/powerpoint/2010/main" val="3267030984"/>
              </p:ext>
            </p:extLst>
          </p:nvPr>
        </p:nvGraphicFramePr>
        <p:xfrm>
          <a:off x="119885" y="1666790"/>
          <a:ext cx="6985995" cy="4676861"/>
        </p:xfrm>
        <a:graphic>
          <a:graphicData uri="http://schemas.openxmlformats.org/drawingml/2006/table">
            <a:tbl>
              <a:tblPr firstRow="1" firstCol="1" bandRow="1">
                <a:tableStyleId>{7DF18680-E054-41AD-8BC1-D1AEF772440D}</a:tableStyleId>
              </a:tblPr>
              <a:tblGrid>
                <a:gridCol w="510113">
                  <a:extLst>
                    <a:ext uri="{9D8B030D-6E8A-4147-A177-3AD203B41FA5}">
                      <a16:colId xmlns:a16="http://schemas.microsoft.com/office/drawing/2014/main" val="2437917745"/>
                    </a:ext>
                  </a:extLst>
                </a:gridCol>
                <a:gridCol w="972956">
                  <a:extLst>
                    <a:ext uri="{9D8B030D-6E8A-4147-A177-3AD203B41FA5}">
                      <a16:colId xmlns:a16="http://schemas.microsoft.com/office/drawing/2014/main" val="2709912229"/>
                    </a:ext>
                  </a:extLst>
                </a:gridCol>
                <a:gridCol w="1520328">
                  <a:extLst>
                    <a:ext uri="{9D8B030D-6E8A-4147-A177-3AD203B41FA5}">
                      <a16:colId xmlns:a16="http://schemas.microsoft.com/office/drawing/2014/main" val="1169519704"/>
                    </a:ext>
                  </a:extLst>
                </a:gridCol>
                <a:gridCol w="1569904">
                  <a:extLst>
                    <a:ext uri="{9D8B030D-6E8A-4147-A177-3AD203B41FA5}">
                      <a16:colId xmlns:a16="http://schemas.microsoft.com/office/drawing/2014/main" val="1458257492"/>
                    </a:ext>
                  </a:extLst>
                </a:gridCol>
                <a:gridCol w="1338695">
                  <a:extLst>
                    <a:ext uri="{9D8B030D-6E8A-4147-A177-3AD203B41FA5}">
                      <a16:colId xmlns:a16="http://schemas.microsoft.com/office/drawing/2014/main" val="1071551346"/>
                    </a:ext>
                  </a:extLst>
                </a:gridCol>
                <a:gridCol w="1073999">
                  <a:extLst>
                    <a:ext uri="{9D8B030D-6E8A-4147-A177-3AD203B41FA5}">
                      <a16:colId xmlns:a16="http://schemas.microsoft.com/office/drawing/2014/main" val="1332183771"/>
                    </a:ext>
                  </a:extLst>
                </a:gridCol>
              </a:tblGrid>
              <a:tr h="782201">
                <a:tc>
                  <a:txBody>
                    <a:bodyPr/>
                    <a:lstStyle/>
                    <a:p>
                      <a:pPr marL="6350" indent="-6350" algn="ctr"/>
                      <a:r>
                        <a:rPr lang="fr-FR" sz="1300" dirty="0"/>
                        <a:t>Project Phase</a:t>
                      </a:r>
                    </a:p>
                  </a:txBody>
                  <a:tcPr marL="51435" marR="51435" marT="0" marB="0" anchor="ctr"/>
                </a:tc>
                <a:tc>
                  <a:txBody>
                    <a:bodyPr/>
                    <a:lstStyle/>
                    <a:p>
                      <a:pPr marL="6350" indent="-6350" algn="ctr"/>
                      <a:r>
                        <a:rPr lang="fr-FR" sz="1300" dirty="0" err="1"/>
                        <a:t>Targeted</a:t>
                      </a:r>
                      <a:r>
                        <a:rPr lang="fr-FR" sz="1300" dirty="0"/>
                        <a:t> stakeholders</a:t>
                      </a:r>
                    </a:p>
                  </a:txBody>
                  <a:tcPr marL="51435" marR="51435" marT="0" marB="0" anchor="ctr"/>
                </a:tc>
                <a:tc>
                  <a:txBody>
                    <a:bodyPr/>
                    <a:lstStyle/>
                    <a:p>
                      <a:pPr marL="6350" indent="-6350" algn="ctr"/>
                      <a:r>
                        <a:rPr lang="fr-FR" sz="1300" dirty="0"/>
                        <a:t>Engagement </a:t>
                      </a:r>
                      <a:r>
                        <a:rPr lang="fr-FR" sz="1300" dirty="0" err="1"/>
                        <a:t>Theme</a:t>
                      </a:r>
                      <a:r>
                        <a:rPr lang="fr-FR" sz="1300" dirty="0"/>
                        <a:t>(s)</a:t>
                      </a:r>
                    </a:p>
                  </a:txBody>
                  <a:tcPr marL="51435" marR="51435" marT="0" marB="0" anchor="ctr"/>
                </a:tc>
                <a:tc>
                  <a:txBody>
                    <a:bodyPr/>
                    <a:lstStyle/>
                    <a:p>
                      <a:pPr marL="6350" indent="-6350" algn="ctr"/>
                      <a:r>
                        <a:rPr lang="fr-FR" sz="1300" dirty="0"/>
                        <a:t>Method(s) </a:t>
                      </a:r>
                      <a:r>
                        <a:rPr lang="fr-FR" sz="1300" dirty="0" err="1"/>
                        <a:t>Used</a:t>
                      </a:r>
                      <a:endParaRPr lang="fr-FR" sz="1300" dirty="0"/>
                    </a:p>
                  </a:txBody>
                  <a:tcPr marL="51435" marR="51435" marT="0" marB="0" anchor="ctr"/>
                </a:tc>
                <a:tc>
                  <a:txBody>
                    <a:bodyPr/>
                    <a:lstStyle/>
                    <a:p>
                      <a:pPr marL="6350" indent="-6350" algn="ctr"/>
                      <a:r>
                        <a:rPr lang="fr-FR" sz="1300" dirty="0">
                          <a:solidFill>
                            <a:schemeClr val="bg1"/>
                          </a:solidFill>
                          <a:latin typeface="Calibri" panose="020F0502020204030204" pitchFamily="34" charset="0"/>
                          <a:ea typeface="Calibri" panose="020F0502020204030204" pitchFamily="34" charset="0"/>
                          <a:cs typeface="Arial" panose="020B0604020202020204" pitchFamily="34" charset="0"/>
                        </a:rPr>
                        <a:t>Place/
</a:t>
                      </a:r>
                      <a:r>
                        <a:rPr lang="fr-FR" sz="1300" dirty="0" err="1">
                          <a:solidFill>
                            <a:schemeClr val="bg1"/>
                          </a:solidFill>
                          <a:latin typeface="Calibri" panose="020F0502020204030204" pitchFamily="34" charset="0"/>
                          <a:ea typeface="Calibri" panose="020F0502020204030204" pitchFamily="34" charset="0"/>
                          <a:cs typeface="Arial" panose="020B0604020202020204" pitchFamily="34" charset="0"/>
                        </a:rPr>
                        <a:t>frequency</a:t>
                      </a:r>
                      <a:endParaRPr lang="fr-FR" sz="1300" dirty="0">
                        <a:solidFill>
                          <a:schemeClr val="bg1"/>
                        </a:solidFill>
                        <a:latin typeface="Calibri" panose="020F0502020204030204" pitchFamily="34" charset="0"/>
                        <a:ea typeface="Calibri" panose="020F0502020204030204" pitchFamily="34" charset="0"/>
                        <a:cs typeface="Arial" panose="020B0604020202020204" pitchFamily="34" charset="0"/>
                      </a:endParaRPr>
                    </a:p>
                  </a:txBody>
                  <a:tcPr marL="51435" marR="51435" marT="0" marB="0" anchor="ctr"/>
                </a:tc>
                <a:tc>
                  <a:txBody>
                    <a:bodyPr/>
                    <a:lstStyle/>
                    <a:p>
                      <a:pPr marL="6350" indent="-6350" algn="ctr"/>
                      <a:r>
                        <a:rPr lang="fr-FR" sz="1300" dirty="0" err="1">
                          <a:solidFill>
                            <a:schemeClr val="bg1"/>
                          </a:solidFill>
                          <a:latin typeface="Calibri" panose="020F0502020204030204" pitchFamily="34" charset="0"/>
                          <a:ea typeface="Calibri" panose="020F0502020204030204" pitchFamily="34" charset="0"/>
                          <a:cs typeface="Arial" panose="020B0604020202020204" pitchFamily="34" charset="0"/>
                        </a:rPr>
                        <a:t>Responsible</a:t>
                      </a:r>
                      <a:r>
                        <a:rPr lang="fr-FR" sz="1300" dirty="0">
                          <a:solidFill>
                            <a:schemeClr val="bg1"/>
                          </a:solidFill>
                          <a:latin typeface="Calibri" panose="020F0502020204030204" pitchFamily="34" charset="0"/>
                          <a:ea typeface="Calibri" panose="020F0502020204030204" pitchFamily="34" charset="0"/>
                          <a:cs typeface="Arial" panose="020B0604020202020204" pitchFamily="34" charset="0"/>
                        </a:rPr>
                        <a:t> </a:t>
                      </a:r>
                      <a:r>
                        <a:rPr lang="fr-FR" sz="1300" dirty="0" err="1">
                          <a:solidFill>
                            <a:schemeClr val="bg1"/>
                          </a:solidFill>
                          <a:latin typeface="Calibri" panose="020F0502020204030204" pitchFamily="34" charset="0"/>
                          <a:ea typeface="Calibri" panose="020F0502020204030204" pitchFamily="34" charset="0"/>
                          <a:cs typeface="Arial" panose="020B0604020202020204" pitchFamily="34" charset="0"/>
                        </a:rPr>
                        <a:t>entity</a:t>
                      </a:r>
                      <a:endParaRPr lang="fr-FR" sz="1300" dirty="0">
                        <a:solidFill>
                          <a:schemeClr val="bg1"/>
                        </a:solidFill>
                        <a:latin typeface="Calibri" panose="020F0502020204030204" pitchFamily="34" charset="0"/>
                        <a:ea typeface="Calibri" panose="020F0502020204030204" pitchFamily="34" charset="0"/>
                        <a:cs typeface="Arial" panose="020B0604020202020204" pitchFamily="34" charset="0"/>
                      </a:endParaRPr>
                    </a:p>
                  </a:txBody>
                  <a:tcPr marL="51435" marR="51435" marT="0" marB="0" anchor="ctr"/>
                </a:tc>
                <a:extLst>
                  <a:ext uri="{0D108BD9-81ED-4DB2-BD59-A6C34878D82A}">
                    <a16:rowId xmlns:a16="http://schemas.microsoft.com/office/drawing/2014/main" val="3137008736"/>
                  </a:ext>
                </a:extLst>
              </a:tr>
              <a:tr h="3401288">
                <a:tc>
                  <a:txBody>
                    <a:bodyPr/>
                    <a:lstStyle/>
                    <a:p>
                      <a:pPr algn="ctr"/>
                      <a:r>
                        <a:rPr lang="en-US" sz="1100" b="0" i="1" dirty="0">
                          <a:latin typeface="Calibri" panose="020F0502020204030204" pitchFamily="34" charset="0"/>
                        </a:rPr>
                        <a:t>Preparation and implementation of the Resettlement Action Plan (RAP); Detailed Design</a:t>
                      </a:r>
                      <a:endParaRPr lang="fr-FR" sz="1100" b="0" i="1" dirty="0">
                        <a:latin typeface="Calibri" panose="020F0502020204030204" pitchFamily="34" charset="0"/>
                      </a:endParaRPr>
                    </a:p>
                  </a:txBody>
                  <a:tcPr marL="35719" marR="35719" marT="0" marB="0" vert="vert270"/>
                </a:tc>
                <a:tc>
                  <a:txBody>
                    <a:bodyPr/>
                    <a:lstStyle/>
                    <a:p>
                      <a:pPr marL="171450" indent="-171450">
                        <a:buFont typeface="Arial" panose="020B0604020202020204" pitchFamily="34" charset="0"/>
                        <a:buChar char="•"/>
                      </a:pPr>
                      <a:r>
                        <a:rPr lang="en-US" sz="1100" dirty="0">
                          <a:latin typeface="Calibri" panose="020F0502020204030204" pitchFamily="34" charset="0"/>
                        </a:rPr>
                        <a:t>Persons affected by land acquisition 
People living in the project area 
Vulnerable households</a:t>
                      </a:r>
                      <a:endParaRPr lang="fr-FR" sz="1100" dirty="0">
                        <a:latin typeface="Calibri" panose="020F0502020204030204" pitchFamily="34" charset="0"/>
                      </a:endParaRPr>
                    </a:p>
                  </a:txBody>
                  <a:tcPr marL="35719" marR="35719" marT="0" marB="0"/>
                </a:tc>
                <a:tc>
                  <a:txBody>
                    <a:bodyPr/>
                    <a:lstStyle/>
                    <a:p>
                      <a:pPr marL="171450" indent="-171450">
                        <a:buFont typeface="Arial" panose="020B0604020202020204" pitchFamily="34" charset="0"/>
                        <a:buChar char="•"/>
                      </a:pPr>
                      <a:r>
                        <a:rPr lang="en-US" sz="1100" dirty="0">
                          <a:latin typeface="Calibri" panose="020F0502020204030204" pitchFamily="34" charset="0"/>
                        </a:rPr>
                        <a:t>Land Acquisition Process
Assistance in gathering the necessary official documents for rapid registration in the land registry
Rates and methods of compensation
Project scope and rationale 
Environmental and social principles of the project
Resettlement and livelihood recovery options
Complaint Management Mechanism Procedures</a:t>
                      </a:r>
                      <a:endParaRPr lang="fr-FR" sz="1100" dirty="0">
                        <a:latin typeface="Calibri" panose="020F0502020204030204" pitchFamily="34" charset="0"/>
                      </a:endParaRPr>
                    </a:p>
                  </a:txBody>
                  <a:tcPr marL="35719" marR="35719" marT="0" marB="0"/>
                </a:tc>
                <a:tc>
                  <a:txBody>
                    <a:bodyPr/>
                    <a:lstStyle/>
                    <a:p>
                      <a:pPr marL="171450" indent="-171450">
                        <a:buFont typeface="Arial" panose="020B0604020202020204" pitchFamily="34" charset="0"/>
                        <a:buChar char="•"/>
                      </a:pPr>
                      <a:r>
                        <a:rPr lang="fr-FR" sz="900" dirty="0">
                          <a:latin typeface="Calibri" panose="020F0502020204030204" pitchFamily="34" charset="0"/>
                        </a:rPr>
                        <a:t>Public meetings
Training/Workshops</a:t>
                      </a:r>
                    </a:p>
                    <a:p>
                      <a:pPr marL="171450" indent="-171450">
                        <a:buFont typeface="Arial" panose="020B0604020202020204" pitchFamily="34" charset="0"/>
                        <a:buChar char="•"/>
                      </a:pPr>
                      <a:r>
                        <a:rPr lang="en-US" sz="900" dirty="0">
                          <a:latin typeface="Calibri" panose="020F0502020204030204" pitchFamily="34" charset="0"/>
                        </a:rPr>
                        <a:t>Meetings for women and vulnerable people only 
Communication in the press/on social networks – Facebook, WhatsApp
Dissemination of written information – brochures, posters, leaflets, website
Information Offices in Municipalities and at Headquarters
Complaint Management Mechanism 
Survey of Persons Affected by the Project – After Relocation Is Complete
Community radios
Town criers</a:t>
                      </a:r>
                      <a:endParaRPr lang="fr-FR" sz="900" dirty="0">
                        <a:latin typeface="Calibri" panose="020F0502020204030204" pitchFamily="34" charset="0"/>
                      </a:endParaRPr>
                    </a:p>
                  </a:txBody>
                  <a:tcPr marL="35719" marR="35719" marT="0" marB="0"/>
                </a:tc>
                <a:tc>
                  <a:txBody>
                    <a:bodyPr/>
                    <a:lstStyle/>
                    <a:p>
                      <a:pPr marL="171450" indent="-171450">
                        <a:buFont typeface="Arial" panose="020B0604020202020204" pitchFamily="34" charset="0"/>
                        <a:buChar char="•"/>
                      </a:pPr>
                      <a:r>
                        <a:rPr lang="en-US" sz="1000" dirty="0">
                          <a:latin typeface="Calibri" panose="020F0502020204030204" pitchFamily="34" charset="0"/>
                        </a:rPr>
                        <a:t>Project presentation meetings in municipalities
Monthly meetings in affected municipalities and villages
Survey of people affected by the project in the villages concerned
Press/social media communication (if required)
Information offices offering brochures/posters in affected municipalities (on an ongoing basis)</a:t>
                      </a:r>
                      <a:endParaRPr lang="fr-FR" sz="1000" dirty="0">
                        <a:latin typeface="Calibri" panose="020F0502020204030204" pitchFamily="34" charset="0"/>
                      </a:endParaRPr>
                    </a:p>
                  </a:txBody>
                  <a:tcPr marL="35719" marR="35719" marT="0" marB="0"/>
                </a:tc>
                <a:tc>
                  <a:txBody>
                    <a:bodyPr/>
                    <a:lstStyle/>
                    <a:p>
                      <a:r>
                        <a:rPr lang="en-US" sz="1100" dirty="0">
                          <a:latin typeface="Calibri" panose="020F0502020204030204" pitchFamily="34" charset="0"/>
                        </a:rPr>
                        <a:t>UEP (Environmental and Social Affairs Team, Community Liaison Officers, Land Acquisition Department); consultant for PAR; Municipal Complaints Management Committee</a:t>
                      </a:r>
                      <a:endParaRPr lang="fr-FR" sz="1100" dirty="0">
                        <a:latin typeface="Calibri" panose="020F0502020204030204" pitchFamily="34" charset="0"/>
                      </a:endParaRPr>
                    </a:p>
                  </a:txBody>
                  <a:tcPr marL="35719" marR="35719" marT="0" marB="0"/>
                </a:tc>
                <a:extLst>
                  <a:ext uri="{0D108BD9-81ED-4DB2-BD59-A6C34878D82A}">
                    <a16:rowId xmlns:a16="http://schemas.microsoft.com/office/drawing/2014/main" val="813779583"/>
                  </a:ext>
                </a:extLst>
              </a:tr>
              <a:tr h="196301">
                <a:tc>
                  <a:txBody>
                    <a:bodyPr/>
                    <a:lstStyle/>
                    <a:p>
                      <a:endParaRPr lang="en-US" sz="1100">
                        <a:effectLst/>
                        <a:latin typeface="Calibri" panose="020F0502020204030204" pitchFamily="34" charset="0"/>
                      </a:endParaRPr>
                    </a:p>
                  </a:txBody>
                  <a:tcPr marL="35719" marR="35719" marT="0" marB="0"/>
                </a:tc>
                <a:tc>
                  <a:txBody>
                    <a:bodyPr/>
                    <a:lstStyle/>
                    <a:p>
                      <a:pPr marL="6350" indent="-6350" algn="just"/>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0" lvl="0" indent="0" algn="just">
                        <a:buFont typeface="Symbol" pitchFamily="2" charset="2"/>
                        <a:buNone/>
                      </a:pPr>
                      <a:r>
                        <a:rPr lang="fr-FR" sz="900" dirty="0">
                          <a:solidFill>
                            <a:srgbClr val="000000"/>
                          </a:solidFill>
                          <a:latin typeface="Calibri" panose="020F0502020204030204" pitchFamily="34" charset="0"/>
                          <a:ea typeface="Calibri" panose="020F0502020204030204" pitchFamily="34" charset="0"/>
                          <a:cs typeface="Symbol" pitchFamily="2" charset="2"/>
                        </a:rPr>
                        <a:t>…</a:t>
                      </a:r>
                    </a:p>
                  </a:txBody>
                  <a:tcPr marL="51435" marR="51435" marT="0" marB="0"/>
                </a:tc>
                <a:tc>
                  <a:txBody>
                    <a:bodyPr/>
                    <a:lstStyle/>
                    <a:p>
                      <a:pPr marL="6350" indent="-6350" algn="just">
                        <a:lnSpc>
                          <a:spcPct val="103000"/>
                        </a:lnSpc>
                        <a:spcAft>
                          <a:spcPts val="780"/>
                        </a:spcAft>
                      </a:pPr>
                      <a:r>
                        <a:rPr lang="fr-FR" sz="90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6350" indent="-6350" algn="just"/>
                      <a:r>
                        <a:rPr lang="fr-FR" sz="900" dirty="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tc>
                  <a:txBody>
                    <a:bodyPr/>
                    <a:lstStyle/>
                    <a:p>
                      <a:pPr marL="6350" indent="-6350" algn="just"/>
                      <a:r>
                        <a:rPr lang="fr-FR" sz="900" dirty="0">
                          <a:solidFill>
                            <a:srgbClr val="000000"/>
                          </a:solidFill>
                          <a:latin typeface="Calibri" panose="020F0502020204030204" pitchFamily="34" charset="0"/>
                          <a:ea typeface="Calibri" panose="020F0502020204030204" pitchFamily="34" charset="0"/>
                          <a:cs typeface="Arial" panose="020B0604020202020204" pitchFamily="34" charset="0"/>
                        </a:rPr>
                        <a:t>…</a:t>
                      </a:r>
                    </a:p>
                  </a:txBody>
                  <a:tcPr marL="51435" marR="51435" marT="0" marB="0"/>
                </a:tc>
                <a:extLst>
                  <a:ext uri="{0D108BD9-81ED-4DB2-BD59-A6C34878D82A}">
                    <a16:rowId xmlns:a16="http://schemas.microsoft.com/office/drawing/2014/main" val="2228265781"/>
                  </a:ext>
                </a:extLst>
              </a:tr>
            </a:tbl>
          </a:graphicData>
        </a:graphic>
      </p:graphicFrame>
      <p:sp>
        <p:nvSpPr>
          <p:cNvPr id="3" name="Title 1">
            <a:extLst>
              <a:ext uri="{FF2B5EF4-FFF2-40B4-BE49-F238E27FC236}">
                <a16:creationId xmlns:a16="http://schemas.microsoft.com/office/drawing/2014/main" id="{4856AA99-4CF5-29A7-D766-8BB2807A21DC}"/>
              </a:ext>
            </a:extLst>
          </p:cNvPr>
          <p:cNvSpPr txBox="1">
            <a:spLocks/>
          </p:cNvSpPr>
          <p:nvPr>
            <p:custDataLst>
              <p:tags r:id="rId5"/>
            </p:custDataLst>
          </p:nvPr>
        </p:nvSpPr>
        <p:spPr>
          <a:xfrm>
            <a:off x="1176441" y="1029027"/>
            <a:ext cx="6413993" cy="565212"/>
          </a:xfrm>
          <a:prstGeom prst="rect">
            <a:avLst/>
          </a:prstGeom>
        </p:spPr>
        <p:txBody>
          <a:bodyPr vert="horz" lIns="91440" tIns="45720" rIns="91440" bIns="45720" rtlCol="0" anchor="ctr">
            <a:noAutofit/>
          </a:bodyPr>
          <a:lstStyle>
            <a:lvl1pPr algn="ctr" defTabSz="685800" rtl="0" eaLnBrk="1" latinLnBrk="0" hangingPunct="1">
              <a:lnSpc>
                <a:spcPct val="100000"/>
              </a:lnSpc>
              <a:spcBef>
                <a:spcPct val="0"/>
              </a:spcBef>
              <a:buNone/>
              <a:defRPr sz="1800" b="1" kern="1200">
                <a:solidFill>
                  <a:schemeClr val="bg1"/>
                </a:solidFill>
                <a:latin typeface="+mn-lt"/>
                <a:ea typeface="+mj-ea"/>
                <a:cs typeface="Gotham Bold" pitchFamily="50" charset="0"/>
              </a:defRPr>
            </a:lvl1pPr>
          </a:lstStyle>
          <a:p>
            <a:pPr fontAlgn="auto">
              <a:spcAft>
                <a:spcPts val="0"/>
              </a:spcAft>
            </a:pPr>
            <a:r>
              <a:rPr lang="en-US" sz="2400" b="0" dirty="0">
                <a:solidFill>
                  <a:schemeClr val="tx1"/>
                </a:solidFill>
              </a:rPr>
              <a:t>SEP example involving Resettlement issues</a:t>
            </a:r>
            <a:endParaRPr lang="fr-FR" sz="2400" b="0" dirty="0">
              <a:solidFill>
                <a:schemeClr val="tx1"/>
              </a:solidFill>
            </a:endParaRPr>
          </a:p>
        </p:txBody>
      </p:sp>
    </p:spTree>
    <p:extLst>
      <p:ext uri="{BB962C8B-B14F-4D97-AF65-F5344CB8AC3E}">
        <p14:creationId xmlns:p14="http://schemas.microsoft.com/office/powerpoint/2010/main" val="31173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2a6c10d7-b926-4fc0-945e-3cbf5049f6bd" ContentTypeId="0x01010057394808144A4F4F997AFBA4FA75BA35" PreviousValue="false" LastSyncTimeStamp="2022-02-24T15:48:12.007Z"/>
</file>

<file path=customXml/item2.xml><?xml version="1.0" encoding="utf-8"?>
<p:properties xmlns:p="http://schemas.microsoft.com/office/2006/metadata/properties" xmlns:xsi="http://www.w3.org/2001/XMLSchema-instance" xmlns:pc="http://schemas.microsoft.com/office/infopath/2007/PartnerControls">
  <documentManagement>
    <SystemData xmlns="3e02667f-0271-471b-bd6e-11a2e16def1d" xsi:nil="true"/>
    <f6836c8cfc5146d888b8918e85fd4b0e xmlns="3e02667f-0271-471b-bd6e-11a2e16def1d">
      <Terms xmlns="http://schemas.microsoft.com/office/infopath/2007/PartnerControls">
        <TermInfo xmlns="http://schemas.microsoft.com/office/infopath/2007/PartnerControls">
          <TermName xmlns="http://schemas.microsoft.com/office/infopath/2007/PartnerControls">World</TermName>
          <TermId xmlns="http://schemas.microsoft.com/office/infopath/2007/PartnerControls">181f87ec-6d12-43c8-9f7a-dc47bc14aa64</TermId>
        </TermInfo>
      </Terms>
    </f6836c8cfc5146d888b8918e85fd4b0e>
    <TaxKeywordTaxHTField xmlns="3e02667f-0271-471b-bd6e-11a2e16def1d">
      <Terms xmlns="http://schemas.microsoft.com/office/infopath/2007/PartnerControls"/>
    </TaxKeywordTaxHTField>
    <h40645383bce4db190f92f65d69cf557 xmlns="3e02667f-0271-471b-bd6e-11a2e16def1d">
      <Terms xmlns="http://schemas.microsoft.com/office/infopath/2007/PartnerControls"/>
    </h40645383bce4db190f92f65d69cf557>
    <UserData xmlns="3e02667f-0271-471b-bd6e-11a2e16def1d" xsi:nil="true"/>
    <ModernPageContent xmlns="3e02667f-0271-471b-bd6e-11a2e16def1d" xsi:nil="true"/>
    <fbe16eaccf4749f086104f7c67297f76 xmlns="3e02667f-0271-471b-bd6e-11a2e16def1d">
      <Terms xmlns="http://schemas.microsoft.com/office/infopath/2007/PartnerControls">
        <TermInfo xmlns="http://schemas.microsoft.com/office/infopath/2007/PartnerControls">
          <TermName xmlns="http://schemas.microsoft.com/office/infopath/2007/PartnerControls">World Bank</TermName>
          <TermId xmlns="http://schemas.microsoft.com/office/infopath/2007/PartnerControls">bc205cc9-8a56-48a3-9f30-b099e7707c1b</TermId>
        </TermInfo>
      </Terms>
    </fbe16eaccf4749f086104f7c67297f76>
    <e7fed2b567784b7fb4115fec76c3b6ef xmlns="3e02667f-0271-471b-bd6e-11a2e16def1d">
      <Terms xmlns="http://schemas.microsoft.com/office/infopath/2007/PartnerControls"/>
    </e7fed2b567784b7fb4115fec76c3b6ef>
    <ModernContacts xmlns="3e02667f-0271-471b-bd6e-11a2e16def1d">
      <UserInfo>
        <DisplayName/>
        <AccountId xsi:nil="true"/>
        <AccountType/>
      </UserInfo>
    </ModernContacts>
    <le7312e839b9405fb813e48a1ee083cb xmlns="3e02667f-0271-471b-bd6e-11a2e16def1d">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e31af5d6-94ea-4ba5-925e-022fd8479dfd</TermId>
        </TermInfo>
      </Terms>
    </le7312e839b9405fb813e48a1ee083cb>
    <ExpirtyDate xmlns="3e02667f-0271-471b-bd6e-11a2e16def1d" xsi:nil="true"/>
    <n3588c81c2504f79a2ae07b8fc872de1 xmlns="3e02667f-0271-471b-bd6e-11a2e16def1d">
      <Terms xmlns="http://schemas.microsoft.com/office/infopath/2007/PartnerControls">
        <TermInfo xmlns="http://schemas.microsoft.com/office/infopath/2007/PartnerControls">
          <TermName xmlns="http://schemas.microsoft.com/office/infopath/2007/PartnerControls">Official Use Only</TermName>
          <TermId xmlns="http://schemas.microsoft.com/office/infopath/2007/PartnerControls">4119b812-446b-4199-aebc-580c95bfd42a</TermId>
        </TermInfo>
      </Terms>
    </n3588c81c2504f79a2ae07b8fc872de1>
    <ModernPageImage xmlns="3e02667f-0271-471b-bd6e-11a2e16def1d" xsi:nil="true"/>
    <AddToKnowledgeBase xmlns="3e02667f-0271-471b-bd6e-11a2e16def1d">false</AddToKnowledgeBase>
    <ArticleStartDate xmlns="http://schemas.microsoft.com/sharepoint/v3" xsi:nil="true"/>
    <Abstract xmlns="3e02667f-0271-471b-bd6e-11a2e16def1d" xsi:nil="true"/>
    <ncc44d6e437c4ee18d4e35566604faa7 xmlns="3e02667f-0271-471b-bd6e-11a2e16def1d">
      <Terms xmlns="http://schemas.microsoft.com/office/infopath/2007/PartnerControls"/>
    </ncc44d6e437c4ee18d4e35566604faa7>
    <KBAssetType xmlns="3e02667f-0271-471b-bd6e-11a2e16def1d" xsi:nil="true"/>
    <TaxCatchAll xmlns="3e02667f-0271-471b-bd6e-11a2e16def1d">
      <Value>4</Value>
      <Value>3</Value>
      <Value>2</Value>
      <Value>1</Value>
    </TaxCatchAll>
    <Feature xmlns="3e02667f-0271-471b-bd6e-11a2e16def1d">false</Feature>
    <OneCMS_Subcategory xmlns="3e02667f-0271-471b-bd6e-11a2e16def1d" xsi:nil="true"/>
    <RemovedFromWeb xmlns="3e02667f-0271-471b-bd6e-11a2e16def1d">false</RemovedFromWeb>
    <_dlc_DocId xmlns="3e02667f-0271-471b-bd6e-11a2e16def1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OneCMS_Modern_File" ma:contentTypeID="0x01010057394808144A4F4F997AFBA4FA75BA3500B7C0AD26CD96294495290B6CD236B0DB" ma:contentTypeVersion="5" ma:contentTypeDescription="" ma:contentTypeScope="" ma:versionID="0aeb7a776c45c9c24d5c95a56e7e367e">
  <xsd:schema xmlns:xsd="http://www.w3.org/2001/XMLSchema" xmlns:xs="http://www.w3.org/2001/XMLSchema" xmlns:p="http://schemas.microsoft.com/office/2006/metadata/properties" xmlns:ns1="http://schemas.microsoft.com/sharepoint/v3" xmlns:ns2="3e02667f-0271-471b-bd6e-11a2e16def1d" targetNamespace="http://schemas.microsoft.com/office/2006/metadata/properties" ma:root="true" ma:fieldsID="a2bd1fab13413e9a97449d363dfb7592" ns1:_="" ns2:_="">
    <xsd:import namespace="http://schemas.microsoft.com/sharepoint/v3"/>
    <xsd:import namespace="3e02667f-0271-471b-bd6e-11a2e16def1d"/>
    <xsd:element name="properties">
      <xsd:complexType>
        <xsd:sequence>
          <xsd:element name="documentManagement">
            <xsd:complexType>
              <xsd:all>
                <xsd:element ref="ns2:_dlc_DocId" minOccurs="0"/>
                <xsd:element ref="ns2:_dlc_DocIdUrl" minOccurs="0"/>
                <xsd:element ref="ns2:_dlc_DocIdPersistId" minOccurs="0"/>
                <xsd:element ref="ns2:n3588c81c2504f79a2ae07b8fc872de1" minOccurs="0"/>
                <xsd:element ref="ns2:TaxCatchAll" minOccurs="0"/>
                <xsd:element ref="ns2:TaxCatchAllLabel" minOccurs="0"/>
                <xsd:element ref="ns2:le7312e839b9405fb813e48a1ee083cb" minOccurs="0"/>
                <xsd:element ref="ns2:fbe16eaccf4749f086104f7c67297f76" minOccurs="0"/>
                <xsd:element ref="ns2:ncc44d6e437c4ee18d4e35566604faa7" minOccurs="0"/>
                <xsd:element ref="ns2:h40645383bce4db190f92f65d69cf557" minOccurs="0"/>
                <xsd:element ref="ns2:f6836c8cfc5146d888b8918e85fd4b0e" minOccurs="0"/>
                <xsd:element ref="ns2:ExpirtyDate" minOccurs="0"/>
                <xsd:element ref="ns2:SystemData" minOccurs="0"/>
                <xsd:element ref="ns2:UserData" minOccurs="0"/>
                <xsd:element ref="ns2:Feature" minOccurs="0"/>
                <xsd:element ref="ns2:Abstract" minOccurs="0"/>
                <xsd:element ref="ns2:AddToKnowledgeBase" minOccurs="0"/>
                <xsd:element ref="ns2:OneCMS_Subcategory" minOccurs="0"/>
                <xsd:element ref="ns2:KBAssetType" minOccurs="0"/>
                <xsd:element ref="ns1:ArticleStartDate" minOccurs="0"/>
                <xsd:element ref="ns2:e7fed2b567784b7fb4115fec76c3b6ef" minOccurs="0"/>
                <xsd:element ref="ns2:ModernPageContent" minOccurs="0"/>
                <xsd:element ref="ns2:ModernPageImage" minOccurs="0"/>
                <xsd:element ref="ns2:ModernContacts" minOccurs="0"/>
                <xsd:element ref="ns2:TaxKeywordTaxHTField" minOccurs="0"/>
                <xsd:element ref="ns2:RemovedFromWeb"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rticleStartDate" ma:index="34" nillable="true" ma:displayName="Article Date" ma:description="Article Date is a site column created by the Publishing feature. It is used on the Article Page Content Type as the date of the page." ma:format="DateOnly" ma:internalName="ArticleStart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e02667f-0271-471b-bd6e-11a2e16def1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n3588c81c2504f79a2ae07b8fc872de1" ma:index="11" nillable="true" ma:taxonomy="true" ma:internalName="n3588c81c2504f79a2ae07b8fc872de1" ma:taxonomyFieldName="InformationClassification" ma:displayName="Information Classification" ma:default="4;#Official Use Only|4119b812-446b-4199-aebc-580c95bfd42a" ma:fieldId="{73588c81-c250-4f79-a2ae-07b8fc872de1}" ma:sspId="2a6c10d7-b926-4fc0-945e-3cbf5049f6bd" ma:termSetId="64584bab-8e1a-4e77-9a74-729fd66acaac"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aa400822-4b5f-4b89-8af5-c4d2b0dc39c7}" ma:internalName="TaxCatchAll" ma:showField="CatchAllData" ma:web="eddd0ddd-d251-4575-b5be-904b8d1d5bc2">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aa400822-4b5f-4b89-8af5-c4d2b0dc39c7}" ma:internalName="TaxCatchAllLabel" ma:readOnly="true" ma:showField="CatchAllDataLabel" ma:web="eddd0ddd-d251-4575-b5be-904b8d1d5bc2">
      <xsd:complexType>
        <xsd:complexContent>
          <xsd:extension base="dms:MultiChoiceLookup">
            <xsd:sequence>
              <xsd:element name="Value" type="dms:Lookup" maxOccurs="unbounded" minOccurs="0" nillable="true"/>
            </xsd:sequence>
          </xsd:extension>
        </xsd:complexContent>
      </xsd:complexType>
    </xsd:element>
    <xsd:element name="le7312e839b9405fb813e48a1ee083cb" ma:index="15" nillable="true" ma:taxonomy="true" ma:internalName="le7312e839b9405fb813e48a1ee083cb" ma:taxonomyFieldName="Languages" ma:displayName="Languages" ma:default="3;#English|e31af5d6-94ea-4ba5-925e-022fd8479dfd" ma:fieldId="{5e7312e8-39b9-405f-b813-e48a1ee083cb}" ma:sspId="2a6c10d7-b926-4fc0-945e-3cbf5049f6bd" ma:termSetId="df4cdebe-530a-4c7f-82dc-f183711160e8" ma:anchorId="00000000-0000-0000-0000-000000000000" ma:open="false" ma:isKeyword="false">
      <xsd:complexType>
        <xsd:sequence>
          <xsd:element ref="pc:Terms" minOccurs="0" maxOccurs="1"/>
        </xsd:sequence>
      </xsd:complexType>
    </xsd:element>
    <xsd:element name="fbe16eaccf4749f086104f7c67297f76" ma:index="17" nillable="true" ma:taxonomy="true" ma:internalName="fbe16eaccf4749f086104f7c67297f76" ma:taxonomyFieldName="Organization" ma:displayName="Organization" ma:default="1;#World Bank|bc205cc9-8a56-48a3-9f30-b099e7707c1b" ma:fieldId="{fbe16eac-cf47-49f0-8610-4f7c67297f76}" ma:taxonomyMulti="true" ma:sspId="2a6c10d7-b926-4fc0-945e-3cbf5049f6bd" ma:termSetId="f1062a45-b171-4440-8f47-0528c2ab8fc7" ma:anchorId="00000000-0000-0000-0000-000000000000" ma:open="false" ma:isKeyword="false">
      <xsd:complexType>
        <xsd:sequence>
          <xsd:element ref="pc:Terms" minOccurs="0" maxOccurs="1"/>
        </xsd:sequence>
      </xsd:complexType>
    </xsd:element>
    <xsd:element name="ncc44d6e437c4ee18d4e35566604faa7" ma:index="19" nillable="true" ma:taxonomy="true" ma:internalName="ncc44d6e437c4ee18d4e35566604faa7" ma:taxonomyFieldName="Topics" ma:displayName="Topics" ma:default="" ma:fieldId="{7cc44d6e-437c-4ee1-8d4e-35566604faa7}" ma:taxonomyMulti="true" ma:sspId="2a6c10d7-b926-4fc0-945e-3cbf5049f6bd" ma:termSetId="52c8dc5b-2000-4eb2-836c-73f156eae2f8" ma:anchorId="00000000-0000-0000-0000-000000000000" ma:open="false" ma:isKeyword="false">
      <xsd:complexType>
        <xsd:sequence>
          <xsd:element ref="pc:Terms" minOccurs="0" maxOccurs="1"/>
        </xsd:sequence>
      </xsd:complexType>
    </xsd:element>
    <xsd:element name="h40645383bce4db190f92f65d69cf557" ma:index="21" nillable="true" ma:taxonomy="true" ma:internalName="h40645383bce4db190f92f65d69cf557" ma:taxonomyFieldName="VPU" ma:displayName="VPU" ma:default="" ma:fieldId="{14064538-3bce-4db1-90f9-2f65d69cf557}" ma:taxonomyMulti="true" ma:sspId="2a6c10d7-b926-4fc0-945e-3cbf5049f6bd" ma:termSetId="d49201c8-9b91-492e-899c-b5b3e12a5ed0" ma:anchorId="00000000-0000-0000-0000-000000000000" ma:open="false" ma:isKeyword="false">
      <xsd:complexType>
        <xsd:sequence>
          <xsd:element ref="pc:Terms" minOccurs="0" maxOccurs="1"/>
        </xsd:sequence>
      </xsd:complexType>
    </xsd:element>
    <xsd:element name="f6836c8cfc5146d888b8918e85fd4b0e" ma:index="23" nillable="true" ma:taxonomy="true" ma:internalName="f6836c8cfc5146d888b8918e85fd4b0e" ma:taxonomyFieldName="GeographicArea" ma:displayName="Geographic Area" ma:default="2;#World|181f87ec-6d12-43c8-9f7a-dc47bc14aa64" ma:fieldId="{f6836c8c-fc51-46d8-88b8-918e85fd4b0e}" ma:taxonomyMulti="true" ma:sspId="2a6c10d7-b926-4fc0-945e-3cbf5049f6bd" ma:termSetId="bc82f570-771a-4efe-b637-ab15e81e67d6" ma:anchorId="00000000-0000-0000-0000-000000000000" ma:open="false" ma:isKeyword="false">
      <xsd:complexType>
        <xsd:sequence>
          <xsd:element ref="pc:Terms" minOccurs="0" maxOccurs="1"/>
        </xsd:sequence>
      </xsd:complexType>
    </xsd:element>
    <xsd:element name="ExpirtyDate" ma:index="25" nillable="true" ma:displayName="Expiry Date" ma:format="DateTime" ma:internalName="ExpirtyDate">
      <xsd:simpleType>
        <xsd:restriction base="dms:DateTime"/>
      </xsd:simpleType>
    </xsd:element>
    <xsd:element name="SystemData" ma:index="26" nillable="true" ma:displayName="SystemData" ma:internalName="SystemData">
      <xsd:simpleType>
        <xsd:restriction base="dms:Note"/>
      </xsd:simpleType>
    </xsd:element>
    <xsd:element name="UserData" ma:index="27" nillable="true" ma:displayName="UserData" ma:internalName="UserData">
      <xsd:simpleType>
        <xsd:restriction base="dms:Note"/>
      </xsd:simpleType>
    </xsd:element>
    <xsd:element name="Feature" ma:index="28" nillable="true" ma:displayName="Add to Featured" ma:default="0" ma:internalName="Feature">
      <xsd:simpleType>
        <xsd:restriction base="dms:Boolean"/>
      </xsd:simpleType>
    </xsd:element>
    <xsd:element name="Abstract" ma:index="29" nillable="true" ma:displayName="Abstract" ma:internalName="Abstract">
      <xsd:simpleType>
        <xsd:restriction base="dms:Note"/>
      </xsd:simpleType>
    </xsd:element>
    <xsd:element name="AddToKnowledgeBase" ma:index="30" nillable="true" ma:displayName="AddToKnowledgeBase" ma:default="0" ma:internalName="AddToKnowledgeBase">
      <xsd:simpleType>
        <xsd:restriction base="dms:Boolean"/>
      </xsd:simpleType>
    </xsd:element>
    <xsd:element name="OneCMS_Subcategory" ma:index="32" nillable="true" ma:displayName="Subcategory" ma:internalName="OneCMS_Subcategory">
      <xsd:simpleType>
        <xsd:restriction base="dms:Text"/>
      </xsd:simpleType>
    </xsd:element>
    <xsd:element name="KBAssetType" ma:index="33" nillable="true" ma:displayName="KBAssetType" ma:internalName="KBAssetType">
      <xsd:simpleType>
        <xsd:restriction base="dms:Text">
          <xsd:maxLength value="255"/>
        </xsd:restriction>
      </xsd:simpleType>
    </xsd:element>
    <xsd:element name="e7fed2b567784b7fb4115fec76c3b6ef" ma:index="35" nillable="true" ma:taxonomy="true" ma:internalName="e7fed2b567784b7fb4115fec76c3b6ef" ma:taxonomyFieldName="BusinessFunctions" ma:displayName="BusinessFunctions" ma:default="" ma:fieldId="{e7fed2b5-6778-4b7f-b411-5fec76c3b6ef}" ma:taxonomyMulti="true" ma:sspId="2a6c10d7-b926-4fc0-945e-3cbf5049f6bd" ma:termSetId="db3575e5-83ce-417a-a0d0-81b3c1db79e8" ma:anchorId="00000000-0000-0000-0000-000000000000" ma:open="false" ma:isKeyword="false">
      <xsd:complexType>
        <xsd:sequence>
          <xsd:element ref="pc:Terms" minOccurs="0" maxOccurs="1"/>
        </xsd:sequence>
      </xsd:complexType>
    </xsd:element>
    <xsd:element name="ModernPageContent" ma:index="37" nillable="true" ma:displayName="ModernPageContent" ma:internalName="ModernPageContent">
      <xsd:simpleType>
        <xsd:restriction base="dms:Note">
          <xsd:maxLength value="255"/>
        </xsd:restriction>
      </xsd:simpleType>
    </xsd:element>
    <xsd:element name="ModernPageImage" ma:index="38" nillable="true" ma:displayName="Content Image" ma:internalName="ModernPageImage">
      <xsd:simpleType>
        <xsd:restriction base="dms:Unknown"/>
      </xsd:simpleType>
    </xsd:element>
    <xsd:element name="ModernContacts" ma:index="39" nillable="true" ma:displayName="Content Authors" ma:list="UserInfo" ma:SharePointGroup="0" ma:internalName="ModernContacts"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KeywordTaxHTField" ma:index="40" nillable="true" ma:taxonomy="true" ma:internalName="TaxKeywordTaxHTField" ma:taxonomyFieldName="TaxKeyword" ma:displayName="Enterprise Keywords" ma:fieldId="{23f27201-bee3-471e-b2e7-b64fd8b7ca38}" ma:taxonomyMulti="true" ma:sspId="2a6c10d7-b926-4fc0-945e-3cbf5049f6bd" ma:termSetId="00000000-0000-0000-0000-000000000000" ma:anchorId="00000000-0000-0000-0000-000000000000" ma:open="true" ma:isKeyword="true">
      <xsd:complexType>
        <xsd:sequence>
          <xsd:element ref="pc:Terms" minOccurs="0" maxOccurs="1"/>
        </xsd:sequence>
      </xsd:complexType>
    </xsd:element>
    <xsd:element name="RemovedFromWeb" ma:index="42" nillable="true" ma:displayName="Unpublish this content" ma:default="0" ma:internalName="RemovedFromWeb">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ma:index="31"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DA3F03-B8AB-4213-9695-FDE63C89E6FB}">
  <ds:schemaRefs>
    <ds:schemaRef ds:uri="Microsoft.SharePoint.Taxonomy.ContentTypeSync"/>
  </ds:schemaRefs>
</ds:datastoreItem>
</file>

<file path=customXml/itemProps2.xml><?xml version="1.0" encoding="utf-8"?>
<ds:datastoreItem xmlns:ds="http://schemas.openxmlformats.org/officeDocument/2006/customXml" ds:itemID="{42444BCE-705B-4D37-AF1A-2F7E346D4493}">
  <ds:schemaRefs>
    <ds:schemaRef ds:uri="http://purl.org/dc/terms/"/>
    <ds:schemaRef ds:uri="3e02667f-0271-471b-bd6e-11a2e16def1d"/>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http://purl.org/dc/dcmitype/"/>
    <ds:schemaRef ds:uri="http://schemas.microsoft.com/office/2006/metadata/properties"/>
    <ds:schemaRef ds:uri="http://schemas.microsoft.com/sharepoint/v3"/>
    <ds:schemaRef ds:uri="http://purl.org/dc/elements/1.1/"/>
  </ds:schemaRefs>
</ds:datastoreItem>
</file>

<file path=customXml/itemProps3.xml><?xml version="1.0" encoding="utf-8"?>
<ds:datastoreItem xmlns:ds="http://schemas.openxmlformats.org/officeDocument/2006/customXml" ds:itemID="{73545C75-E1AA-4823-8142-16BF648717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e02667f-0271-471b-bd6e-11a2e16de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175FFC8-5890-4F77-A1B0-55B08A7E4BEB}">
  <ds:schemaRefs>
    <ds:schemaRef ds:uri="http://schemas.microsoft.com/sharepoint/events"/>
  </ds:schemaRefs>
</ds:datastoreItem>
</file>

<file path=customXml/itemProps5.xml><?xml version="1.0" encoding="utf-8"?>
<ds:datastoreItem xmlns:ds="http://schemas.openxmlformats.org/officeDocument/2006/customXml" ds:itemID="{44B355DE-5C9F-4317-8EEB-058A18F7E9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3825</TotalTime>
  <Words>2725</Words>
  <Application>Microsoft Office PowerPoint</Application>
  <PresentationFormat>On-screen Show (4:3)</PresentationFormat>
  <Paragraphs>585</Paragraphs>
  <Slides>16</Slides>
  <Notes>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Gotham Bold</vt:lpstr>
      <vt:lpstr>Gotham Book</vt:lpstr>
      <vt:lpstr>Arial</vt:lpstr>
      <vt:lpstr>Calibri</vt:lpstr>
      <vt:lpstr>Calibri Light</vt:lpstr>
      <vt:lpstr>Courier New</vt:lpstr>
      <vt:lpstr>Symbol</vt:lpstr>
      <vt:lpstr>Times New Roman</vt:lpstr>
      <vt:lpstr>Trebuchet MS</vt:lpstr>
      <vt:lpstr>Wingdings</vt:lpstr>
      <vt:lpstr>2_Office Theme</vt:lpstr>
      <vt:lpstr>PowerPoint Presentation</vt:lpstr>
      <vt:lpstr>Contents of a Stakeholder Engagement Plan</vt:lpstr>
      <vt:lpstr>Template to Capture Consultation Minutes </vt:lpstr>
      <vt:lpstr>Stakeholder Engagement and  Information Disclosure</vt:lpstr>
      <vt:lpstr>Stakeholders – Example of REDISSE in Angola</vt:lpstr>
      <vt:lpstr>Stakeholder Analysis &amp; Mapping</vt:lpstr>
      <vt:lpstr>Stakeholder Engagement Modes and Techniques</vt:lpstr>
      <vt:lpstr>PowerPoint Presentation</vt:lpstr>
      <vt:lpstr>Stakeholder Information/Consultation Needs</vt:lpstr>
      <vt:lpstr>Stakeholder Engagement Program (Action Plan)</vt:lpstr>
      <vt:lpstr>Budget Template</vt:lpstr>
      <vt:lpstr>Estimated costs of stakeholder engagement activities</vt:lpstr>
      <vt:lpstr>PowerPoint Presentation</vt:lpstr>
      <vt:lpstr>Stakeholder Engagement and Information Disclosure: Why?</vt:lpstr>
      <vt:lpstr>Engaging Vulnerable or Marginalized Groups</vt:lpstr>
      <vt:lpstr>Stakeholder Engagement Program</vt:lpstr>
    </vt:vector>
  </TitlesOfParts>
  <Company>The World Bank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Resource Efficiency and  Pollution Prevention and Management</dc:title>
  <dc:creator>Samantha Cecilia Goodman</dc:creator>
  <cp:lastModifiedBy>Innocent Makwiramiti</cp:lastModifiedBy>
  <cp:revision>253</cp:revision>
  <dcterms:created xsi:type="dcterms:W3CDTF">2018-12-03T20:14:52Z</dcterms:created>
  <dcterms:modified xsi:type="dcterms:W3CDTF">2026-09-30T05:58:58Z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7828100.00000000</vt:lpwstr>
  </property>
  <property fmtid="{D5CDD505-2E9C-101B-9397-08002B2CF9AE}" pid="3" name="fbe16eaccf4749f086104f7c67297f76">
    <vt:lpwstr>World Bank|bc205cc9-8a56-48a3-9f30-b099e7707c1b</vt:lpwstr>
  </property>
  <property fmtid="{D5CDD505-2E9C-101B-9397-08002B2CF9AE}" pid="4" name="g60ac5c7cc5e48988332aa7f3f7675f4">
    <vt:lpwstr>World|181f87ec-6d12-43c8-9f7a-dc47bc14aa64</vt:lpwstr>
  </property>
  <property fmtid="{D5CDD505-2E9C-101B-9397-08002B2CF9AE}" pid="5" name="SharedWithUsers">
    <vt:lpwstr>1304;#Kenneth M. Green</vt:lpwstr>
  </property>
  <property fmtid="{D5CDD505-2E9C-101B-9397-08002B2CF9AE}" pid="6" name="ContentTypeId">
    <vt:lpwstr>0x01010057394808144A4F4F997AFBA4FA75BA3500B7C0AD26CD96294495290B6CD236B0DB</vt:lpwstr>
  </property>
  <property fmtid="{D5CDD505-2E9C-101B-9397-08002B2CF9AE}" pid="7" name="TaxCatchAll">
    <vt:lpwstr>4;#World|181f87ec-6d12-43c8-9f7a-dc47bc14aa64;#3;#World Bank|bc205cc9-8a56-48a3-9f30-b099e7707c1b;#2;#English|e31af5d6-94ea-4ba5-925e-022fd8479dfd;#1;#Official Use Only|4119b812-446b-4199-aebc-580c95bfd42a</vt:lpwstr>
  </property>
  <property fmtid="{D5CDD505-2E9C-101B-9397-08002B2CF9AE}" pid="8" name="ComplianceAssetId">
    <vt:lpwstr/>
  </property>
  <property fmtid="{D5CDD505-2E9C-101B-9397-08002B2CF9AE}" pid="9" name="le7312e839b9405fb813e48a1ee083cb">
    <vt:lpwstr>English|e31af5d6-94ea-4ba5-925e-022fd8479dfd</vt:lpwstr>
  </property>
  <property fmtid="{D5CDD505-2E9C-101B-9397-08002B2CF9AE}" pid="10" name="_ExtendedDescription">
    <vt:lpwstr/>
  </property>
  <property fmtid="{D5CDD505-2E9C-101B-9397-08002B2CF9AE}" pid="11" name="TriggerFlowInfo">
    <vt:lpwstr/>
  </property>
  <property fmtid="{D5CDD505-2E9C-101B-9397-08002B2CF9AE}" pid="12" name="n3588c81c2504f79a2ae07b8fc872de1">
    <vt:lpwstr>Official Use Only|4119b812-446b-4199-aebc-580c95bfd42a</vt:lpwstr>
  </property>
  <property fmtid="{D5CDD505-2E9C-101B-9397-08002B2CF9AE}" pid="13" name="f6836c8cfc5146d888b8918e85fd4b0e">
    <vt:lpwstr>World|181f87ec-6d12-43c8-9f7a-dc47bc14aa64</vt:lpwstr>
  </property>
  <property fmtid="{D5CDD505-2E9C-101B-9397-08002B2CF9AE}" pid="14" name="TaxKeyword">
    <vt:lpwstr/>
  </property>
  <property fmtid="{D5CDD505-2E9C-101B-9397-08002B2CF9AE}" pid="15" name="Region">
    <vt:lpwstr>4;#World|181f87ec-6d12-43c8-9f7a-dc47bc14aa64</vt:lpwstr>
  </property>
  <property fmtid="{D5CDD505-2E9C-101B-9397-08002B2CF9AE}" pid="16" name="m30f5f85ad26449189da578bd9e06217">
    <vt:lpwstr/>
  </property>
  <property fmtid="{D5CDD505-2E9C-101B-9397-08002B2CF9AE}" pid="17" name="TaxKeywordTaxHTField">
    <vt:lpwstr/>
  </property>
  <property fmtid="{D5CDD505-2E9C-101B-9397-08002B2CF9AE}" pid="18" name="BusinessFunctions">
    <vt:lpwstr/>
  </property>
  <property fmtid="{D5CDD505-2E9C-101B-9397-08002B2CF9AE}" pid="19" name="ncc44d6e437c4ee18d4e35566604faa7">
    <vt:lpwstr/>
  </property>
  <property fmtid="{D5CDD505-2E9C-101B-9397-08002B2CF9AE}" pid="20" name="Country">
    <vt:lpwstr/>
  </property>
  <property fmtid="{D5CDD505-2E9C-101B-9397-08002B2CF9AE}" pid="21" name="Organization">
    <vt:lpwstr>1;#World Bank|bc205cc9-8a56-48a3-9f30-b099e7707c1b</vt:lpwstr>
  </property>
  <property fmtid="{D5CDD505-2E9C-101B-9397-08002B2CF9AE}" pid="22" name="DocumentType">
    <vt:lpwstr/>
  </property>
  <property fmtid="{D5CDD505-2E9C-101B-9397-08002B2CF9AE}" pid="23" name="VPU">
    <vt:lpwstr/>
  </property>
  <property fmtid="{D5CDD505-2E9C-101B-9397-08002B2CF9AE}" pid="24" name="h40645383bce4db190f92f65d69cf557">
    <vt:lpwstr/>
  </property>
  <property fmtid="{D5CDD505-2E9C-101B-9397-08002B2CF9AE}" pid="25" name="InternalSponsor">
    <vt:lpwstr/>
  </property>
  <property fmtid="{D5CDD505-2E9C-101B-9397-08002B2CF9AE}" pid="26" name="e0919e4a962d4c1aa34dcc9ee85a7530">
    <vt:lpwstr/>
  </property>
  <property fmtid="{D5CDD505-2E9C-101B-9397-08002B2CF9AE}" pid="27" name="Topics">
    <vt:lpwstr/>
  </property>
  <property fmtid="{D5CDD505-2E9C-101B-9397-08002B2CF9AE}" pid="28" name="g24ce987e2a14cd88b1be8bba67dc4d6">
    <vt:lpwstr/>
  </property>
  <property fmtid="{D5CDD505-2E9C-101B-9397-08002B2CF9AE}" pid="29" name="Languages">
    <vt:lpwstr>3;#English|e31af5d6-94ea-4ba5-925e-022fd8479dfd</vt:lpwstr>
  </property>
  <property fmtid="{D5CDD505-2E9C-101B-9397-08002B2CF9AE}" pid="30" name="GeographicArea">
    <vt:lpwstr>2;#World|181f87ec-6d12-43c8-9f7a-dc47bc14aa64</vt:lpwstr>
  </property>
  <property fmtid="{D5CDD505-2E9C-101B-9397-08002B2CF9AE}" pid="31" name="o8e900f321d24bb18bb65b4f51774acf">
    <vt:lpwstr/>
  </property>
  <property fmtid="{D5CDD505-2E9C-101B-9397-08002B2CF9AE}" pid="32" name="InformationClassification">
    <vt:lpwstr>4;#Official Use Only|4119b812-446b-4199-aebc-580c95bfd42a</vt:lpwstr>
  </property>
  <property fmtid="{D5CDD505-2E9C-101B-9397-08002B2CF9AE}" pid="33" name="ExternalSponsor">
    <vt:lpwstr/>
  </property>
  <property fmtid="{D5CDD505-2E9C-101B-9397-08002B2CF9AE}" pid="34" name="e7fed2b567784b7fb4115fec76c3b6ef">
    <vt:lpwstr/>
  </property>
  <property fmtid="{D5CDD505-2E9C-101B-9397-08002B2CF9AE}" pid="35" name="MediaServiceImageTags">
    <vt:lpwstr/>
  </property>
  <property fmtid="{D5CDD505-2E9C-101B-9397-08002B2CF9AE}" pid="36" name="lcf76f155ced4ddcb4097134ff3c332f">
    <vt:lpwstr/>
  </property>
</Properties>
</file>