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13.jpg" ContentType="image/jp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5517" r:id="rId6"/>
  </p:sldMasterIdLst>
  <p:notesMasterIdLst>
    <p:notesMasterId r:id="rId14"/>
  </p:notesMasterIdLst>
  <p:handoutMasterIdLst>
    <p:handoutMasterId r:id="rId15"/>
  </p:handoutMasterIdLst>
  <p:sldIdLst>
    <p:sldId id="1136" r:id="rId7"/>
    <p:sldId id="1137" r:id="rId8"/>
    <p:sldId id="721" r:id="rId9"/>
    <p:sldId id="717" r:id="rId10"/>
    <p:sldId id="715" r:id="rId11"/>
    <p:sldId id="3875" r:id="rId12"/>
    <p:sldId id="266" r:id="rId1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Trebuchet MS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60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17" autoAdjust="0"/>
    <p:restoredTop sz="85835" autoAdjust="0"/>
  </p:normalViewPr>
  <p:slideViewPr>
    <p:cSldViewPr snapToGrid="0" snapToObjects="1" showGuides="1">
      <p:cViewPr varScale="1">
        <p:scale>
          <a:sx n="63" d="100"/>
          <a:sy n="63" d="100"/>
        </p:scale>
        <p:origin x="116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Everett" userId="b8d9e895-a126-43ef-a59b-aff11884f93d" providerId="ADAL" clId="{5A577EA8-7F65-48FA-B69D-17094FF39D17}"/>
    <pc:docChg chg="modSld">
      <pc:chgData name="Richard Everett" userId="b8d9e895-a126-43ef-a59b-aff11884f93d" providerId="ADAL" clId="{5A577EA8-7F65-48FA-B69D-17094FF39D17}" dt="2025-05-16T05:09:10.032" v="18" actId="14100"/>
      <pc:docMkLst>
        <pc:docMk/>
      </pc:docMkLst>
      <pc:sldChg chg="modSp mod">
        <pc:chgData name="Richard Everett" userId="b8d9e895-a126-43ef-a59b-aff11884f93d" providerId="ADAL" clId="{5A577EA8-7F65-48FA-B69D-17094FF39D17}" dt="2025-05-16T05:09:10.032" v="18" actId="14100"/>
        <pc:sldMkLst>
          <pc:docMk/>
          <pc:sldMk cId="0" sldId="266"/>
        </pc:sldMkLst>
        <pc:spChg chg="mod">
          <ac:chgData name="Richard Everett" userId="b8d9e895-a126-43ef-a59b-aff11884f93d" providerId="ADAL" clId="{5A577EA8-7F65-48FA-B69D-17094FF39D17}" dt="2025-05-16T05:07:58.295" v="14" actId="1036"/>
          <ac:spMkLst>
            <pc:docMk/>
            <pc:sldMk cId="0" sldId="266"/>
            <ac:spMk id="2" creationId="{00000000-0000-0000-0000-000000000000}"/>
          </ac:spMkLst>
        </pc:spChg>
        <pc:spChg chg="mod">
          <ac:chgData name="Richard Everett" userId="b8d9e895-a126-43ef-a59b-aff11884f93d" providerId="ADAL" clId="{5A577EA8-7F65-48FA-B69D-17094FF39D17}" dt="2025-05-16T05:07:50.977" v="6" actId="14100"/>
          <ac:spMkLst>
            <pc:docMk/>
            <pc:sldMk cId="0" sldId="266"/>
            <ac:spMk id="3" creationId="{00000000-0000-0000-0000-000000000000}"/>
          </ac:spMkLst>
        </pc:spChg>
        <pc:spChg chg="mod">
          <ac:chgData name="Richard Everett" userId="b8d9e895-a126-43ef-a59b-aff11884f93d" providerId="ADAL" clId="{5A577EA8-7F65-48FA-B69D-17094FF39D17}" dt="2025-05-16T05:08:59.214" v="16" actId="207"/>
          <ac:spMkLst>
            <pc:docMk/>
            <pc:sldMk cId="0" sldId="266"/>
            <ac:spMk id="14" creationId="{00000000-0000-0000-0000-000000000000}"/>
          </ac:spMkLst>
        </pc:spChg>
        <pc:spChg chg="mod">
          <ac:chgData name="Richard Everett" userId="b8d9e895-a126-43ef-a59b-aff11884f93d" providerId="ADAL" clId="{5A577EA8-7F65-48FA-B69D-17094FF39D17}" dt="2025-05-16T05:09:10.032" v="18" actId="14100"/>
          <ac:spMkLst>
            <pc:docMk/>
            <pc:sldMk cId="0" sldId="266"/>
            <ac:spMk id="90" creationId="{00000000-0000-0000-0000-000000000000}"/>
          </ac:spMkLst>
        </pc:spChg>
      </pc:sldChg>
    </pc:docChg>
  </pc:docChgLst>
  <pc:docChgLst>
    <pc:chgData name="Richard Everett" userId="b8d9e895-a126-43ef-a59b-aff11884f93d" providerId="ADAL" clId="{A02A972D-F303-4E78-92CC-885920CA371B}"/>
    <pc:docChg chg="undo custSel addSld delSld modSld">
      <pc:chgData name="Richard Everett" userId="b8d9e895-a126-43ef-a59b-aff11884f93d" providerId="ADAL" clId="{A02A972D-F303-4E78-92CC-885920CA371B}" dt="2025-03-26T09:47:46.814" v="39" actId="403"/>
      <pc:docMkLst>
        <pc:docMk/>
      </pc:docMkLst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0" sldId="258"/>
        </pc:sldMkLst>
      </pc:sldChg>
      <pc:sldChg chg="delSp modSp add mod">
        <pc:chgData name="Richard Everett" userId="b8d9e895-a126-43ef-a59b-aff11884f93d" providerId="ADAL" clId="{A02A972D-F303-4E78-92CC-885920CA371B}" dt="2025-03-26T06:46:20.780" v="31" actId="1036"/>
        <pc:sldMkLst>
          <pc:docMk/>
          <pc:sldMk cId="0" sldId="266"/>
        </pc:sldMkLst>
        <pc:spChg chg="mod">
          <ac:chgData name="Richard Everett" userId="b8d9e895-a126-43ef-a59b-aff11884f93d" providerId="ADAL" clId="{A02A972D-F303-4E78-92CC-885920CA371B}" dt="2025-03-26T06:43:04.072" v="14" actId="6549"/>
          <ac:spMkLst>
            <pc:docMk/>
            <pc:sldMk cId="0" sldId="266"/>
            <ac:spMk id="3" creationId="{00000000-0000-0000-0000-000000000000}"/>
          </ac:spMkLst>
        </pc:spChg>
        <pc:spChg chg="mod">
          <ac:chgData name="Richard Everett" userId="b8d9e895-a126-43ef-a59b-aff11884f93d" providerId="ADAL" clId="{A02A972D-F303-4E78-92CC-885920CA371B}" dt="2025-03-26T06:46:20.780" v="31" actId="1036"/>
          <ac:spMkLst>
            <pc:docMk/>
            <pc:sldMk cId="0" sldId="266"/>
            <ac:spMk id="14" creationId="{00000000-0000-0000-0000-000000000000}"/>
          </ac:spMkLst>
        </pc:spChg>
        <pc:picChg chg="mod">
          <ac:chgData name="Richard Everett" userId="b8d9e895-a126-43ef-a59b-aff11884f93d" providerId="ADAL" clId="{A02A972D-F303-4E78-92CC-885920CA371B}" dt="2025-03-26T06:42:53.015" v="10" actId="1076"/>
          <ac:picMkLst>
            <pc:docMk/>
            <pc:sldMk cId="0" sldId="266"/>
            <ac:picMk id="89" creationId="{00000000-0000-0000-0000-000000000000}"/>
          </ac:picMkLst>
        </pc:picChg>
      </pc:sldChg>
      <pc:sldChg chg="del">
        <pc:chgData name="Richard Everett" userId="b8d9e895-a126-43ef-a59b-aff11884f93d" providerId="ADAL" clId="{A02A972D-F303-4E78-92CC-885920CA371B}" dt="2025-03-26T06:01:14.204" v="5" actId="47"/>
        <pc:sldMkLst>
          <pc:docMk/>
          <pc:sldMk cId="3186981412" sldId="288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3851755963" sldId="521"/>
        </pc:sldMkLst>
      </pc:sldChg>
      <pc:sldChg chg="del">
        <pc:chgData name="Richard Everett" userId="b8d9e895-a126-43ef-a59b-aff11884f93d" providerId="ADAL" clId="{A02A972D-F303-4E78-92CC-885920CA371B}" dt="2025-03-26T06:00:48.658" v="1" actId="47"/>
        <pc:sldMkLst>
          <pc:docMk/>
          <pc:sldMk cId="3545974431" sldId="687"/>
        </pc:sldMkLst>
      </pc:sldChg>
      <pc:sldChg chg="del">
        <pc:chgData name="Richard Everett" userId="b8d9e895-a126-43ef-a59b-aff11884f93d" providerId="ADAL" clId="{A02A972D-F303-4E78-92CC-885920CA371B}" dt="2025-03-26T06:00:52.624" v="3" actId="47"/>
        <pc:sldMkLst>
          <pc:docMk/>
          <pc:sldMk cId="2412766194" sldId="700"/>
        </pc:sldMkLst>
      </pc:sldChg>
      <pc:sldChg chg="modSp mod">
        <pc:chgData name="Richard Everett" userId="b8d9e895-a126-43ef-a59b-aff11884f93d" providerId="ADAL" clId="{A02A972D-F303-4E78-92CC-885920CA371B}" dt="2025-03-26T09:47:46.814" v="39" actId="403"/>
        <pc:sldMkLst>
          <pc:docMk/>
          <pc:sldMk cId="1406847140" sldId="721"/>
        </pc:sldMkLst>
        <pc:spChg chg="mod">
          <ac:chgData name="Richard Everett" userId="b8d9e895-a126-43ef-a59b-aff11884f93d" providerId="ADAL" clId="{A02A972D-F303-4E78-92CC-885920CA371B}" dt="2025-03-26T09:47:46.814" v="39" actId="403"/>
          <ac:spMkLst>
            <pc:docMk/>
            <pc:sldMk cId="1406847140" sldId="721"/>
            <ac:spMk id="3" creationId="{00000000-0000-0000-0000-000000000000}"/>
          </ac:spMkLst>
        </pc:spChg>
      </pc:sldChg>
      <pc:sldChg chg="del">
        <pc:chgData name="Richard Everett" userId="b8d9e895-a126-43ef-a59b-aff11884f93d" providerId="ADAL" clId="{A02A972D-F303-4E78-92CC-885920CA371B}" dt="2025-03-26T06:00:46.974" v="0" actId="47"/>
        <pc:sldMkLst>
          <pc:docMk/>
          <pc:sldMk cId="3943075211" sldId="1103"/>
        </pc:sldMkLst>
      </pc:sldChg>
      <pc:sldChg chg="del">
        <pc:chgData name="Richard Everett" userId="b8d9e895-a126-43ef-a59b-aff11884f93d" providerId="ADAL" clId="{A02A972D-F303-4E78-92CC-885920CA371B}" dt="2025-03-26T06:00:49.917" v="2" actId="47"/>
        <pc:sldMkLst>
          <pc:docMk/>
          <pc:sldMk cId="3400550632" sldId="1104"/>
        </pc:sldMkLst>
      </pc:sldChg>
      <pc:sldChg chg="del">
        <pc:chgData name="Richard Everett" userId="b8d9e895-a126-43ef-a59b-aff11884f93d" providerId="ADAL" clId="{A02A972D-F303-4E78-92CC-885920CA371B}" dt="2025-03-26T06:01:16.317" v="6" actId="47"/>
        <pc:sldMkLst>
          <pc:docMk/>
          <pc:sldMk cId="3147763263" sldId="1106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3684336428" sldId="1111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1227492536" sldId="1112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4095081122" sldId="1114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3856534363" sldId="1115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328275289" sldId="1117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3962764303" sldId="1118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2615400363" sldId="1120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2329587126" sldId="1121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3972078557" sldId="1123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3838018813" sldId="1124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3803278025" sldId="1127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442886145" sldId="1128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1493438101" sldId="1133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1718433506" sldId="1134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4179529825" sldId="3870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106742068" sldId="3873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1041556314" sldId="3874"/>
        </pc:sldMkLst>
      </pc:sldChg>
      <pc:sldChg chg="new del">
        <pc:chgData name="Richard Everett" userId="b8d9e895-a126-43ef-a59b-aff11884f93d" providerId="ADAL" clId="{A02A972D-F303-4E78-92CC-885920CA371B}" dt="2025-03-26T06:45:36.129" v="21" actId="47"/>
        <pc:sldMkLst>
          <pc:docMk/>
          <pc:sldMk cId="3533483796" sldId="3876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4285156598" sldId="3876"/>
        </pc:sldMkLst>
      </pc:sldChg>
      <pc:sldChg chg="delSp modSp add del mod">
        <pc:chgData name="Richard Everett" userId="b8d9e895-a126-43ef-a59b-aff11884f93d" providerId="ADAL" clId="{A02A972D-F303-4E78-92CC-885920CA371B}" dt="2025-03-26T06:46:02.081" v="22" actId="47"/>
        <pc:sldMkLst>
          <pc:docMk/>
          <pc:sldMk cId="0" sldId="3877"/>
        </pc:sldMkLst>
      </pc:sldChg>
      <pc:sldChg chg="del">
        <pc:chgData name="Richard Everett" userId="b8d9e895-a126-43ef-a59b-aff11884f93d" providerId="ADAL" clId="{A02A972D-F303-4E78-92CC-885920CA371B}" dt="2025-03-26T06:01:11.381" v="4" actId="47"/>
        <pc:sldMkLst>
          <pc:docMk/>
          <pc:sldMk cId="3200239864" sldId="3877"/>
        </pc:sldMkLst>
      </pc:sldChg>
      <pc:sldMasterChg chg="delSldLayout">
        <pc:chgData name="Richard Everett" userId="b8d9e895-a126-43ef-a59b-aff11884f93d" providerId="ADAL" clId="{A02A972D-F303-4E78-92CC-885920CA371B}" dt="2025-03-26T06:01:16.317" v="6" actId="47"/>
        <pc:sldMasterMkLst>
          <pc:docMk/>
          <pc:sldMasterMk cId="30814893" sldId="2147485517"/>
        </pc:sldMasterMkLst>
        <pc:sldLayoutChg chg="del">
          <pc:chgData name="Richard Everett" userId="b8d9e895-a126-43ef-a59b-aff11884f93d" providerId="ADAL" clId="{A02A972D-F303-4E78-92CC-885920CA371B}" dt="2025-03-26T06:01:11.381" v="4" actId="47"/>
          <pc:sldLayoutMkLst>
            <pc:docMk/>
            <pc:sldMasterMk cId="30814893" sldId="2147485517"/>
            <pc:sldLayoutMk cId="3696281180" sldId="2147485398"/>
          </pc:sldLayoutMkLst>
        </pc:sldLayoutChg>
        <pc:sldLayoutChg chg="del">
          <pc:chgData name="Richard Everett" userId="b8d9e895-a126-43ef-a59b-aff11884f93d" providerId="ADAL" clId="{A02A972D-F303-4E78-92CC-885920CA371B}" dt="2025-03-26T06:01:16.317" v="6" actId="47"/>
          <pc:sldLayoutMkLst>
            <pc:docMk/>
            <pc:sldMasterMk cId="30814893" sldId="2147485517"/>
            <pc:sldLayoutMk cId="1494276001" sldId="214748554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6C646A4-BB9B-4B8C-855E-D46909ACE4EC}" type="datetimeFigureOut">
              <a:rPr lang="en-US"/>
              <a:pPr>
                <a:defRPr/>
              </a:pPr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835A6EA-93D0-47D8-AD17-855E4C259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954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9F3E8D4-DEC0-4006-8D4F-0FDA10470C08}" type="datetimeFigureOut">
              <a:rPr lang="en-US"/>
              <a:pPr>
                <a:defRPr/>
              </a:pPr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57DA7DA-3AE2-4A43-88A4-44692C405B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9001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  <a:p>
            <a:endParaRPr lang="en-US" b="1" u="sng" dirty="0"/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07B9C4-9168-40A7-BC5D-73FBE5B945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463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  <a:p>
            <a:endParaRPr lang="en-US" b="1" u="sng" dirty="0"/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07B9C4-9168-40A7-BC5D-73FBE5B945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244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07B9C4-9168-40A7-BC5D-73FBE5B945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663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u="none" baseline="0" dirty="0"/>
              <a:t>Note:  in last bullet, “modality” refers to  Focus Groups, one-on-one interviews, town hall meetings, written comments, etc.</a:t>
            </a:r>
            <a:endParaRPr lang="en-US" b="1" u="sng" dirty="0"/>
          </a:p>
          <a:p>
            <a:endParaRPr lang="en-US" b="1" u="sng" dirty="0"/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07B9C4-9168-40A7-BC5D-73FBE5B945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967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8024" y="4400550"/>
            <a:ext cx="5584190" cy="47434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07B9C4-9168-40A7-BC5D-73FBE5B945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276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58889"/>
            <a:ext cx="8417433" cy="4351338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/>
          </a:p>
        </p:txBody>
      </p:sp>
      <p:sp>
        <p:nvSpPr>
          <p:cNvPr id="59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55468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Withou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42" y="1258889"/>
            <a:ext cx="3181350" cy="4351338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342900" marR="0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685800" marR="0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1028700" marR="0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1371600" marR="0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marL="342900" marR="0" lvl="1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685800" marR="0" lvl="2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028700" marR="0" lvl="3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1371600" marR="0" lvl="4" indent="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352925" y="1258889"/>
            <a:ext cx="4292543" cy="37322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500">
                <a:cs typeface="Gotham Book" pitchFamily="50" charset="0"/>
              </a:defRPr>
            </a:lvl1pPr>
          </a:lstStyle>
          <a:p>
            <a:pPr lvl="0">
              <a:lnSpc>
                <a:spcPct val="125000"/>
              </a:lnSpc>
              <a:spcBef>
                <a:spcPts val="375"/>
              </a:spcBef>
            </a:pP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7792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982663"/>
            <a:ext cx="3868340" cy="823912"/>
          </a:xfrm>
        </p:spPr>
        <p:txBody>
          <a:bodyPr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ts val="375"/>
              </a:spcBef>
              <a:buNone/>
              <a:defRPr sz="1500" b="1">
                <a:latin typeface="+mn-lt"/>
                <a:cs typeface="Gotham Book" pitchFamily="50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06575"/>
            <a:ext cx="3868340" cy="3684588"/>
          </a:xfrm>
        </p:spPr>
        <p:txBody>
          <a:bodyPr anchor="t">
            <a:normAutofit/>
          </a:bodyPr>
          <a:lstStyle>
            <a:lvl1pPr>
              <a:lnSpc>
                <a:spcPct val="125000"/>
              </a:lnSpc>
              <a:spcBef>
                <a:spcPts val="375"/>
              </a:spcBef>
              <a:defRPr sz="1500">
                <a:latin typeface="+mn-lt"/>
                <a:cs typeface="Gotham Book"/>
              </a:defRPr>
            </a:lvl1pPr>
            <a:lvl2pPr>
              <a:lnSpc>
                <a:spcPct val="125000"/>
              </a:lnSpc>
              <a:spcBef>
                <a:spcPts val="375"/>
              </a:spcBef>
              <a:defRPr sz="1500">
                <a:latin typeface="+mn-lt"/>
                <a:cs typeface="Gotham Book"/>
              </a:defRPr>
            </a:lvl2pPr>
            <a:lvl3pPr>
              <a:lnSpc>
                <a:spcPct val="125000"/>
              </a:lnSpc>
              <a:spcBef>
                <a:spcPts val="375"/>
              </a:spcBef>
              <a:defRPr sz="1500">
                <a:latin typeface="+mn-lt"/>
                <a:cs typeface="Gotham Book"/>
              </a:defRPr>
            </a:lvl3pPr>
            <a:lvl4pPr>
              <a:lnSpc>
                <a:spcPct val="125000"/>
              </a:lnSpc>
              <a:spcBef>
                <a:spcPts val="375"/>
              </a:spcBef>
              <a:defRPr sz="1500">
                <a:latin typeface="+mn-lt"/>
                <a:cs typeface="Gotham Book"/>
              </a:defRPr>
            </a:lvl4pPr>
            <a:lvl5pPr>
              <a:lnSpc>
                <a:spcPct val="125000"/>
              </a:lnSpc>
              <a:spcBef>
                <a:spcPts val="375"/>
              </a:spcBef>
              <a:defRPr sz="1500">
                <a:latin typeface="+mn-lt"/>
                <a:cs typeface="Gotham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82663"/>
            <a:ext cx="3887391" cy="823912"/>
          </a:xfrm>
        </p:spPr>
        <p:txBody>
          <a:bodyPr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ts val="375"/>
              </a:spcBef>
              <a:buNone/>
              <a:defRPr sz="1500" b="1">
                <a:latin typeface="+mn-lt"/>
                <a:cs typeface="Gotham Book" pitchFamily="50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06575"/>
            <a:ext cx="3887391" cy="3684588"/>
          </a:xfrm>
        </p:spPr>
        <p:txBody>
          <a:bodyPr anchor="t">
            <a:normAutofit/>
          </a:bodyPr>
          <a:lstStyle>
            <a:lvl1pPr>
              <a:lnSpc>
                <a:spcPct val="125000"/>
              </a:lnSpc>
              <a:spcBef>
                <a:spcPts val="375"/>
              </a:spcBef>
              <a:defRPr sz="1500">
                <a:latin typeface="+mn-lt"/>
                <a:cs typeface="Gotham Book"/>
              </a:defRPr>
            </a:lvl1pPr>
            <a:lvl2pPr>
              <a:lnSpc>
                <a:spcPct val="125000"/>
              </a:lnSpc>
              <a:spcBef>
                <a:spcPts val="375"/>
              </a:spcBef>
              <a:defRPr sz="1500">
                <a:latin typeface="+mn-lt"/>
                <a:cs typeface="Gotham Book"/>
              </a:defRPr>
            </a:lvl2pPr>
            <a:lvl3pPr>
              <a:lnSpc>
                <a:spcPct val="125000"/>
              </a:lnSpc>
              <a:spcBef>
                <a:spcPts val="375"/>
              </a:spcBef>
              <a:defRPr sz="1500">
                <a:latin typeface="+mn-lt"/>
                <a:cs typeface="Gotham Book"/>
              </a:defRPr>
            </a:lvl3pPr>
            <a:lvl4pPr>
              <a:lnSpc>
                <a:spcPct val="125000"/>
              </a:lnSpc>
              <a:spcBef>
                <a:spcPts val="375"/>
              </a:spcBef>
              <a:defRPr sz="1500">
                <a:latin typeface="+mn-lt"/>
                <a:cs typeface="Gotham Book"/>
              </a:defRPr>
            </a:lvl4pPr>
            <a:lvl5pPr>
              <a:lnSpc>
                <a:spcPct val="125000"/>
              </a:lnSpc>
              <a:spcBef>
                <a:spcPts val="375"/>
              </a:spcBef>
              <a:defRPr sz="1500">
                <a:latin typeface="+mn-lt"/>
                <a:cs typeface="Gotham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628650" y="5565776"/>
            <a:ext cx="7886700" cy="674688"/>
          </a:xfrm>
        </p:spPr>
        <p:txBody>
          <a:bodyPr anchor="t">
            <a:normAutofit/>
          </a:bodyPr>
          <a:lstStyle>
            <a:lvl1pPr algn="ctr">
              <a:lnSpc>
                <a:spcPct val="125000"/>
              </a:lnSpc>
              <a:spcBef>
                <a:spcPts val="375"/>
              </a:spcBef>
              <a:defRPr sz="1500">
                <a:latin typeface="+mn-lt"/>
                <a:cs typeface="Gotham Book" pitchFamily="50" charset="0"/>
              </a:defRPr>
            </a:lvl1pPr>
            <a:lvl2pPr>
              <a:lnSpc>
                <a:spcPct val="125000"/>
              </a:lnSpc>
              <a:spcBef>
                <a:spcPts val="375"/>
              </a:spcBef>
              <a:defRPr sz="1050">
                <a:latin typeface="Gotham Book" pitchFamily="50" charset="0"/>
                <a:cs typeface="Gotham Book" pitchFamily="50" charset="0"/>
              </a:defRPr>
            </a:lvl2pPr>
            <a:lvl3pPr>
              <a:lnSpc>
                <a:spcPct val="125000"/>
              </a:lnSpc>
              <a:spcBef>
                <a:spcPts val="375"/>
              </a:spcBef>
              <a:defRPr sz="1050">
                <a:latin typeface="Gotham Book" pitchFamily="50" charset="0"/>
                <a:cs typeface="Gotham Book" pitchFamily="50" charset="0"/>
              </a:defRPr>
            </a:lvl3pPr>
            <a:lvl4pPr>
              <a:lnSpc>
                <a:spcPct val="125000"/>
              </a:lnSpc>
              <a:spcBef>
                <a:spcPts val="375"/>
              </a:spcBef>
              <a:defRPr sz="1050">
                <a:latin typeface="Gotham Book" pitchFamily="50" charset="0"/>
                <a:cs typeface="Gotham Book" pitchFamily="50" charset="0"/>
              </a:defRPr>
            </a:lvl4pPr>
            <a:lvl5pPr>
              <a:lnSpc>
                <a:spcPct val="125000"/>
              </a:lnSpc>
              <a:spcBef>
                <a:spcPts val="375"/>
              </a:spcBef>
              <a:defRPr sz="1050"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r>
              <a:rPr lang="en-US" dirty="0"/>
              <a:t>Second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45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Icons With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6100181" y="1416148"/>
            <a:ext cx="2560495" cy="4736592"/>
          </a:xfrm>
          <a:prstGeom prst="rect">
            <a:avLst/>
          </a:prstGeom>
          <a:solidFill>
            <a:srgbClr val="C1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220201" y="3080826"/>
            <a:ext cx="2320454" cy="0"/>
          </a:xfrm>
          <a:prstGeom prst="line">
            <a:avLst/>
          </a:prstGeom>
          <a:ln w="12700">
            <a:solidFill>
              <a:srgbClr val="00A6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3251471" y="1404424"/>
            <a:ext cx="2560495" cy="4736592"/>
          </a:xfrm>
          <a:prstGeom prst="rect">
            <a:avLst/>
          </a:prstGeom>
          <a:solidFill>
            <a:srgbClr val="C1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371491" y="3069102"/>
            <a:ext cx="2320454" cy="0"/>
          </a:xfrm>
          <a:prstGeom prst="line">
            <a:avLst/>
          </a:prstGeom>
          <a:ln w="12700">
            <a:solidFill>
              <a:srgbClr val="00A6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>
            <a:off x="402765" y="1404424"/>
            <a:ext cx="2560495" cy="4733486"/>
          </a:xfrm>
          <a:prstGeom prst="rect">
            <a:avLst/>
          </a:prstGeom>
          <a:solidFill>
            <a:srgbClr val="C1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Content Placeholder 2"/>
          <p:cNvSpPr>
            <a:spLocks noGrp="1"/>
          </p:cNvSpPr>
          <p:nvPr>
            <p:ph idx="14"/>
          </p:nvPr>
        </p:nvSpPr>
        <p:spPr>
          <a:xfrm>
            <a:off x="336042" y="996697"/>
            <a:ext cx="8375471" cy="545197"/>
          </a:xfrm>
        </p:spPr>
        <p:txBody>
          <a:bodyPr>
            <a:normAutofit/>
          </a:bodyPr>
          <a:lstStyle>
            <a:lvl1pPr>
              <a:defRPr sz="1500">
                <a:latin typeface="+mn-lt"/>
                <a:cs typeface="Gotham Book" pitchFamily="50" charset="0"/>
              </a:defRPr>
            </a:lvl1pPr>
          </a:lstStyle>
          <a:p>
            <a:r>
              <a:rPr lang="en-US" dirty="0"/>
              <a:t>The World Bank’s Environmental and Social Framework is designed to be: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26FBE5-76E0-4777-9F48-A6F4A3955E10}"/>
              </a:ext>
            </a:extLst>
          </p:cNvPr>
          <p:cNvGrpSpPr/>
          <p:nvPr userDrawn="1"/>
        </p:nvGrpSpPr>
        <p:grpSpPr>
          <a:xfrm>
            <a:off x="1168662" y="1543833"/>
            <a:ext cx="1028700" cy="1371600"/>
            <a:chOff x="1268251" y="2132109"/>
            <a:chExt cx="1371600" cy="1371600"/>
          </a:xfrm>
        </p:grpSpPr>
        <p:sp>
          <p:nvSpPr>
            <p:cNvPr id="19" name="Flowchart: Connector 18"/>
            <p:cNvSpPr/>
            <p:nvPr/>
          </p:nvSpPr>
          <p:spPr>
            <a:xfrm>
              <a:off x="1268251" y="2132109"/>
              <a:ext cx="1371600" cy="1371600"/>
            </a:xfrm>
            <a:prstGeom prst="flowChartConnector">
              <a:avLst/>
            </a:prstGeom>
            <a:solidFill>
              <a:srgbClr val="003B5B"/>
            </a:solidFill>
            <a:ln>
              <a:solidFill>
                <a:srgbClr val="003B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CBBCE11-77CE-4C95-97A3-A094FC67E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0615" y="2278791"/>
              <a:ext cx="1122194" cy="1089188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E368022-37CC-42C4-9827-42CD6F7E23C8}"/>
              </a:ext>
            </a:extLst>
          </p:cNvPr>
          <p:cNvGrpSpPr/>
          <p:nvPr userDrawn="1"/>
        </p:nvGrpSpPr>
        <p:grpSpPr>
          <a:xfrm>
            <a:off x="4017368" y="1543833"/>
            <a:ext cx="1028700" cy="1371600"/>
            <a:chOff x="3902147" y="2132109"/>
            <a:chExt cx="1371600" cy="1371600"/>
          </a:xfrm>
        </p:grpSpPr>
        <p:sp>
          <p:nvSpPr>
            <p:cNvPr id="22" name="Flowchart: Connector 21"/>
            <p:cNvSpPr/>
            <p:nvPr/>
          </p:nvSpPr>
          <p:spPr>
            <a:xfrm>
              <a:off x="3902147" y="2132109"/>
              <a:ext cx="1371600" cy="1371600"/>
            </a:xfrm>
            <a:prstGeom prst="flowChartConnector">
              <a:avLst/>
            </a:prstGeom>
            <a:solidFill>
              <a:srgbClr val="003B5B"/>
            </a:solidFill>
            <a:ln>
              <a:solidFill>
                <a:srgbClr val="003B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9B9F516-5DA6-4552-B96B-1AC721F20D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1890" y="2207743"/>
              <a:ext cx="1093092" cy="1017942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F7B9C3D-1F18-4ABC-8E36-2C1E11D39525}"/>
              </a:ext>
            </a:extLst>
          </p:cNvPr>
          <p:cNvGrpSpPr/>
          <p:nvPr userDrawn="1"/>
        </p:nvGrpSpPr>
        <p:grpSpPr>
          <a:xfrm>
            <a:off x="6866078" y="1543833"/>
            <a:ext cx="1028700" cy="1371600"/>
            <a:chOff x="6352580" y="2132109"/>
            <a:chExt cx="1371600" cy="1371600"/>
          </a:xfrm>
        </p:grpSpPr>
        <p:sp>
          <p:nvSpPr>
            <p:cNvPr id="25" name="Flowchart: Connector 24">
              <a:extLst>
                <a:ext uri="{FF2B5EF4-FFF2-40B4-BE49-F238E27FC236}">
                  <a16:creationId xmlns:a16="http://schemas.microsoft.com/office/drawing/2014/main" id="{9E302BBE-FF89-484D-91CE-B7BE343E9537}"/>
                </a:ext>
              </a:extLst>
            </p:cNvPr>
            <p:cNvSpPr/>
            <p:nvPr/>
          </p:nvSpPr>
          <p:spPr>
            <a:xfrm>
              <a:off x="6352580" y="2132109"/>
              <a:ext cx="1371600" cy="1371600"/>
            </a:xfrm>
            <a:prstGeom prst="flowChartConnector">
              <a:avLst/>
            </a:prstGeom>
            <a:solidFill>
              <a:srgbClr val="003B5B"/>
            </a:solidFill>
            <a:ln>
              <a:solidFill>
                <a:srgbClr val="003B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6D6ED38-9C95-495D-94D9-B3C3B2FCA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7189" y="2362671"/>
              <a:ext cx="1100517" cy="731520"/>
            </a:xfrm>
            <a:prstGeom prst="rect">
              <a:avLst/>
            </a:prstGeom>
          </p:spPr>
        </p:pic>
      </p:grpSp>
      <p:cxnSp>
        <p:nvCxnSpPr>
          <p:cNvPr id="27" name="Straight Connector 26"/>
          <p:cNvCxnSpPr/>
          <p:nvPr userDrawn="1"/>
        </p:nvCxnSpPr>
        <p:spPr>
          <a:xfrm>
            <a:off x="522786" y="3057378"/>
            <a:ext cx="2320454" cy="0"/>
          </a:xfrm>
          <a:prstGeom prst="line">
            <a:avLst/>
          </a:prstGeom>
          <a:ln w="12700">
            <a:solidFill>
              <a:srgbClr val="00A6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168662" y="1543319"/>
            <a:ext cx="1028700" cy="1372115"/>
          </a:xfrm>
        </p:spPr>
        <p:txBody>
          <a:bodyPr>
            <a:normAutofit/>
          </a:bodyPr>
          <a:lstStyle>
            <a:lvl1pPr>
              <a:defRPr sz="1500">
                <a:latin typeface="+mn-lt"/>
                <a:cs typeface="Gotham Book" pitchFamily="50" charset="0"/>
              </a:defRPr>
            </a:lvl1pPr>
          </a:lstStyle>
          <a:p>
            <a:endParaRPr lang="en-US"/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017368" y="1554492"/>
            <a:ext cx="1028700" cy="1372115"/>
          </a:xfrm>
        </p:spPr>
        <p:txBody>
          <a:bodyPr>
            <a:normAutofit/>
          </a:bodyPr>
          <a:lstStyle>
            <a:lvl1pPr>
              <a:defRPr sz="1500">
                <a:latin typeface="+mn-lt"/>
                <a:cs typeface="Gotham Book" pitchFamily="50" charset="0"/>
              </a:defRPr>
            </a:lvl1pPr>
          </a:lstStyle>
          <a:p>
            <a:endParaRPr lang="en-US"/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866078" y="1536541"/>
            <a:ext cx="1028700" cy="1372115"/>
          </a:xfrm>
        </p:spPr>
        <p:txBody>
          <a:bodyPr>
            <a:normAutofit/>
          </a:bodyPr>
          <a:lstStyle>
            <a:lvl1pPr>
              <a:defRPr sz="1500">
                <a:latin typeface="+mn-lt"/>
                <a:cs typeface="Gotham Book" pitchFamily="50" charset="0"/>
              </a:defRPr>
            </a:lvl1pPr>
          </a:lstStyle>
          <a:p>
            <a:endParaRPr lang="en-US"/>
          </a:p>
        </p:txBody>
      </p:sp>
      <p:sp>
        <p:nvSpPr>
          <p:cNvPr id="30" name="Content Placeholder 2"/>
          <p:cNvSpPr>
            <a:spLocks noGrp="1"/>
          </p:cNvSpPr>
          <p:nvPr>
            <p:ph idx="17"/>
          </p:nvPr>
        </p:nvSpPr>
        <p:spPr>
          <a:xfrm>
            <a:off x="482862" y="3080276"/>
            <a:ext cx="2304415" cy="2909044"/>
          </a:xfrm>
        </p:spPr>
        <p:txBody>
          <a:bodyPr>
            <a:normAutofit/>
          </a:bodyPr>
          <a:lstStyle>
            <a:lvl1pPr>
              <a:defRPr sz="1500">
                <a:latin typeface="+mn-lt"/>
                <a:cs typeface="Gotham Book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31" name="Content Placeholder 2"/>
          <p:cNvSpPr>
            <a:spLocks noGrp="1"/>
          </p:cNvSpPr>
          <p:nvPr>
            <p:ph idx="18"/>
          </p:nvPr>
        </p:nvSpPr>
        <p:spPr>
          <a:xfrm>
            <a:off x="3323628" y="3080276"/>
            <a:ext cx="2304415" cy="2909044"/>
          </a:xfrm>
        </p:spPr>
        <p:txBody>
          <a:bodyPr>
            <a:normAutofit/>
          </a:bodyPr>
          <a:lstStyle>
            <a:lvl1pPr>
              <a:defRPr sz="1500">
                <a:latin typeface="+mn-lt"/>
                <a:cs typeface="Gotham Book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33" name="Content Placeholder 2"/>
          <p:cNvSpPr>
            <a:spLocks noGrp="1"/>
          </p:cNvSpPr>
          <p:nvPr>
            <p:ph idx="19"/>
          </p:nvPr>
        </p:nvSpPr>
        <p:spPr>
          <a:xfrm>
            <a:off x="6188121" y="3080276"/>
            <a:ext cx="2304415" cy="2909044"/>
          </a:xfrm>
        </p:spPr>
        <p:txBody>
          <a:bodyPr>
            <a:normAutofit/>
          </a:bodyPr>
          <a:lstStyle>
            <a:lvl1pPr>
              <a:defRPr sz="1500">
                <a:latin typeface="+mn-lt"/>
                <a:cs typeface="Gotham Book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65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1325880"/>
            <a:ext cx="4594860" cy="420624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014913" y="2409372"/>
            <a:ext cx="4114800" cy="10050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2100" b="1" dirty="0">
                <a:solidFill>
                  <a:srgbClr val="0B6084"/>
                </a:solidFill>
                <a:latin typeface="+mn-lt"/>
                <a:ea typeface="+mn-ea"/>
              </a:defRPr>
            </a:lvl1pPr>
          </a:lstStyle>
          <a:p>
            <a:pPr marL="0" lvl="0" indent="0" fontAlgn="base">
              <a:lnSpc>
                <a:spcPct val="90000"/>
              </a:lnSpc>
              <a:spcAft>
                <a:spcPct val="0"/>
              </a:spcAft>
              <a:buFontTx/>
            </a:pPr>
            <a:endParaRPr lang="en-US" dirty="0"/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5014913" y="3429000"/>
            <a:ext cx="4114800" cy="0"/>
          </a:xfrm>
          <a:prstGeom prst="line">
            <a:avLst/>
          </a:prstGeom>
          <a:ln w="15875">
            <a:solidFill>
              <a:srgbClr val="003B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5561544"/>
            <a:ext cx="4594860" cy="128318"/>
          </a:xfrm>
          <a:prstGeom prst="rect">
            <a:avLst/>
          </a:prstGeom>
          <a:solidFill>
            <a:srgbClr val="003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510149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 Type-Styl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0894" y="1568132"/>
            <a:ext cx="4629150" cy="3552508"/>
          </a:xfrm>
          <a:ln>
            <a:solidFill>
              <a:srgbClr val="003B5B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500" smtClean="0">
                <a:latin typeface="+mn-lt"/>
                <a:cs typeface="Gotham Book" pitchFamily="50" charset="0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marL="128588" lvl="0" indent="-128588">
              <a:lnSpc>
                <a:spcPct val="125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entagon 8"/>
          <p:cNvSpPr/>
          <p:nvPr userDrawn="1"/>
        </p:nvSpPr>
        <p:spPr>
          <a:xfrm>
            <a:off x="1155601" y="1568133"/>
            <a:ext cx="2393141" cy="3552508"/>
          </a:xfrm>
          <a:prstGeom prst="homePlate">
            <a:avLst>
              <a:gd name="adj" fmla="val 14057"/>
            </a:avLst>
          </a:prstGeom>
          <a:solidFill>
            <a:srgbClr val="C1E9F0"/>
          </a:solidFill>
          <a:ln>
            <a:noFill/>
          </a:ln>
        </p:spPr>
        <p:txBody>
          <a:bodyPr vert="horz" lIns="68580" tIns="34290" rIns="68580" bIns="3429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ts val="750"/>
              </a:spcBef>
            </a:pPr>
            <a:endParaRPr lang="en-US" sz="1500" dirty="0">
              <a:solidFill>
                <a:schemeClr val="tx1"/>
              </a:solidFill>
              <a:latin typeface="Gotham Book" pitchFamily="50" charset="0"/>
              <a:cs typeface="Gotham Book" pitchFamily="50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7"/>
          </p:nvPr>
        </p:nvSpPr>
        <p:spPr>
          <a:xfrm>
            <a:off x="1643222" y="3197439"/>
            <a:ext cx="1800245" cy="589657"/>
          </a:xfrm>
        </p:spPr>
        <p:txBody>
          <a:bodyPr>
            <a:normAutofit/>
          </a:bodyPr>
          <a:lstStyle>
            <a:lvl1pPr>
              <a:defRPr sz="1500">
                <a:latin typeface="+mn-lt"/>
                <a:cs typeface="Gotham Book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356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Images With Lab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2660" y="1427688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947670" y="1398657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2187338" y="1910028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5662347" y="1893713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5660219" y="4100104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7422678" y="1427688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472660" y="3479597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2187338" y="4110979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3947668" y="3566682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22"/>
          </p:nvPr>
        </p:nvSpPr>
        <p:spPr>
          <a:xfrm>
            <a:off x="7420870" y="3566682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472679" y="2606905"/>
            <a:ext cx="1188244" cy="5238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500" dirty="0">
                <a:latin typeface="+mn-lt"/>
                <a:cs typeface="Gotham Book" pitchFamily="50" charset="0"/>
              </a:defRPr>
            </a:lvl1pPr>
          </a:lstStyle>
          <a:p>
            <a:pPr lvl="0" algn="ctr">
              <a:lnSpc>
                <a:spcPct val="125000"/>
              </a:lnSpc>
              <a:spcBef>
                <a:spcPts val="375"/>
              </a:spcBef>
            </a:pPr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472660" y="4701081"/>
            <a:ext cx="1188244" cy="523875"/>
          </a:xfrm>
        </p:spPr>
        <p:txBody>
          <a:bodyPr vert="horz" lIns="91440" tIns="45720" rIns="91440" bIns="45720" rtlCol="0">
            <a:normAutofit/>
          </a:bodyPr>
          <a:lstStyle>
            <a:lvl1pPr algn="ctr">
              <a:lnSpc>
                <a:spcPct val="125000"/>
              </a:lnSpc>
              <a:spcBef>
                <a:spcPts val="375"/>
              </a:spcBef>
              <a:defRPr lang="en-US" sz="1500" smtClean="0">
                <a:latin typeface="+mn-lt"/>
                <a:cs typeface="Gotham Book" pitchFamily="50" charset="0"/>
              </a:defRPr>
            </a:lvl1pPr>
            <a:lvl2pPr algn="ctr">
              <a:defRPr lang="en-US" sz="900" smtClean="0">
                <a:latin typeface="Gotham Book" pitchFamily="50" charset="0"/>
                <a:cs typeface="Gotham Book" pitchFamily="50" charset="0"/>
              </a:defRPr>
            </a:lvl2pPr>
            <a:lvl3pPr algn="ctr">
              <a:defRPr lang="en-US" sz="900" smtClean="0">
                <a:latin typeface="Gotham Book" pitchFamily="50" charset="0"/>
                <a:cs typeface="Gotham Book" pitchFamily="50" charset="0"/>
              </a:defRPr>
            </a:lvl3pPr>
            <a:lvl4pPr algn="ctr">
              <a:defRPr lang="en-US" sz="900" smtClean="0">
                <a:latin typeface="Gotham Book" pitchFamily="50" charset="0"/>
                <a:cs typeface="Gotham Book" pitchFamily="50" charset="0"/>
              </a:defRPr>
            </a:lvl4pPr>
            <a:lvl5pPr algn="ctr">
              <a:defRPr lang="en-US" sz="900">
                <a:latin typeface="Gotham Book" pitchFamily="50" charset="0"/>
                <a:cs typeface="Gotham Book" pitchFamily="50" charset="0"/>
              </a:defRPr>
            </a:lvl5pPr>
          </a:lstStyle>
          <a:p>
            <a:pPr marL="0" lvl="0" indent="0">
              <a:buFontTx/>
              <a:buNone/>
            </a:pPr>
            <a:endParaRPr lang="en-US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2187177" y="3102906"/>
            <a:ext cx="1188244" cy="5238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500" dirty="0">
                <a:latin typeface="+mn-lt"/>
                <a:cs typeface="Gotham Book" pitchFamily="50" charset="0"/>
              </a:defRPr>
            </a:lvl1pPr>
          </a:lstStyle>
          <a:p>
            <a:pPr lvl="0" algn="ctr">
              <a:lnSpc>
                <a:spcPct val="125000"/>
              </a:lnSpc>
              <a:spcBef>
                <a:spcPts val="375"/>
              </a:spcBef>
            </a:pPr>
            <a:endParaRPr lang="en-US" dirty="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26"/>
          </p:nvPr>
        </p:nvSpPr>
        <p:spPr>
          <a:xfrm>
            <a:off x="2187338" y="5289542"/>
            <a:ext cx="1188244" cy="523875"/>
          </a:xfrm>
        </p:spPr>
        <p:txBody>
          <a:bodyPr vert="horz" lIns="91440" tIns="45720" rIns="91440" bIns="45720" rtlCol="0">
            <a:normAutofit/>
          </a:bodyPr>
          <a:lstStyle>
            <a:lvl1pPr algn="ctr">
              <a:lnSpc>
                <a:spcPct val="125000"/>
              </a:lnSpc>
              <a:spcBef>
                <a:spcPts val="375"/>
              </a:spcBef>
              <a:defRPr lang="en-US" sz="1500" smtClean="0">
                <a:latin typeface="+mn-lt"/>
                <a:cs typeface="Gotham Book" pitchFamily="50" charset="0"/>
              </a:defRPr>
            </a:lvl1pPr>
            <a:lvl2pPr algn="ctr">
              <a:defRPr lang="en-US" sz="900" smtClean="0">
                <a:latin typeface="Gotham Book" pitchFamily="50" charset="0"/>
                <a:cs typeface="Gotham Book" pitchFamily="50" charset="0"/>
              </a:defRPr>
            </a:lvl2pPr>
            <a:lvl3pPr algn="ctr">
              <a:defRPr lang="en-US" sz="900" smtClean="0">
                <a:latin typeface="Gotham Book" pitchFamily="50" charset="0"/>
                <a:cs typeface="Gotham Book" pitchFamily="50" charset="0"/>
              </a:defRPr>
            </a:lvl3pPr>
            <a:lvl4pPr algn="ctr">
              <a:defRPr lang="en-US" sz="900" smtClean="0">
                <a:latin typeface="Gotham Book" pitchFamily="50" charset="0"/>
                <a:cs typeface="Gotham Book" pitchFamily="50" charset="0"/>
              </a:defRPr>
            </a:lvl4pPr>
            <a:lvl5pPr algn="ctr">
              <a:defRPr lang="en-US" sz="900">
                <a:latin typeface="Gotham Book" pitchFamily="50" charset="0"/>
                <a:cs typeface="Gotham Book" pitchFamily="50" charset="0"/>
              </a:defRPr>
            </a:lvl5pPr>
          </a:lstStyle>
          <a:p>
            <a:pPr marL="0" lvl="0" indent="0">
              <a:buFontTx/>
              <a:buNone/>
            </a:pPr>
            <a:endParaRPr lang="en-US" dirty="0"/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27"/>
          </p:nvPr>
        </p:nvSpPr>
        <p:spPr>
          <a:xfrm>
            <a:off x="3945220" y="2592386"/>
            <a:ext cx="1188244" cy="5238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500" dirty="0">
                <a:latin typeface="+mn-lt"/>
                <a:cs typeface="Gotham Book" pitchFamily="50" charset="0"/>
              </a:defRPr>
            </a:lvl1pPr>
          </a:lstStyle>
          <a:p>
            <a:pPr lvl="0" algn="ctr">
              <a:lnSpc>
                <a:spcPct val="125000"/>
              </a:lnSpc>
              <a:spcBef>
                <a:spcPts val="375"/>
              </a:spcBef>
            </a:pPr>
            <a:endParaRPr lang="en-US" dirty="0"/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28"/>
          </p:nvPr>
        </p:nvSpPr>
        <p:spPr>
          <a:xfrm>
            <a:off x="3945515" y="4747108"/>
            <a:ext cx="1188244" cy="523875"/>
          </a:xfrm>
        </p:spPr>
        <p:txBody>
          <a:bodyPr vert="horz" lIns="91440" tIns="45720" rIns="91440" bIns="45720" rtlCol="0">
            <a:normAutofit/>
          </a:bodyPr>
          <a:lstStyle>
            <a:lvl1pPr algn="ctr">
              <a:lnSpc>
                <a:spcPct val="125000"/>
              </a:lnSpc>
              <a:spcBef>
                <a:spcPts val="375"/>
              </a:spcBef>
              <a:defRPr lang="en-US" sz="1500" smtClean="0">
                <a:latin typeface="+mn-lt"/>
                <a:cs typeface="Gotham Book" pitchFamily="50" charset="0"/>
              </a:defRPr>
            </a:lvl1pPr>
            <a:lvl2pPr algn="ctr">
              <a:defRPr lang="en-US" sz="900" smtClean="0">
                <a:latin typeface="Gotham Book" pitchFamily="50" charset="0"/>
                <a:cs typeface="Gotham Book" pitchFamily="50" charset="0"/>
              </a:defRPr>
            </a:lvl2pPr>
            <a:lvl3pPr algn="ctr">
              <a:defRPr lang="en-US" sz="900" smtClean="0">
                <a:latin typeface="Gotham Book" pitchFamily="50" charset="0"/>
                <a:cs typeface="Gotham Book" pitchFamily="50" charset="0"/>
              </a:defRPr>
            </a:lvl3pPr>
            <a:lvl4pPr algn="ctr">
              <a:defRPr lang="en-US" sz="900" smtClean="0">
                <a:latin typeface="Gotham Book" pitchFamily="50" charset="0"/>
                <a:cs typeface="Gotham Book" pitchFamily="50" charset="0"/>
              </a:defRPr>
            </a:lvl4pPr>
            <a:lvl5pPr algn="ctr">
              <a:defRPr lang="en-US" sz="900">
                <a:latin typeface="Gotham Book" pitchFamily="50" charset="0"/>
                <a:cs typeface="Gotham Book" pitchFamily="50" charset="0"/>
              </a:defRPr>
            </a:lvl5pPr>
          </a:lstStyle>
          <a:p>
            <a:pPr marL="0" lvl="0" indent="0">
              <a:buFontTx/>
              <a:buNone/>
            </a:pPr>
            <a:endParaRPr lang="en-US" dirty="0"/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661081" y="3067730"/>
            <a:ext cx="1188244" cy="5238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500" dirty="0">
                <a:latin typeface="+mn-lt"/>
                <a:cs typeface="Gotham Book" pitchFamily="50" charset="0"/>
              </a:defRPr>
            </a:lvl1pPr>
          </a:lstStyle>
          <a:p>
            <a:pPr lvl="0" algn="ctr">
              <a:lnSpc>
                <a:spcPct val="125000"/>
              </a:lnSpc>
              <a:spcBef>
                <a:spcPts val="375"/>
              </a:spcBef>
            </a:pPr>
            <a:endParaRPr lang="en-US" dirty="0"/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30"/>
          </p:nvPr>
        </p:nvSpPr>
        <p:spPr>
          <a:xfrm>
            <a:off x="5660219" y="5281663"/>
            <a:ext cx="1188244" cy="523875"/>
          </a:xfrm>
        </p:spPr>
        <p:txBody>
          <a:bodyPr vert="horz" lIns="91440" tIns="45720" rIns="91440" bIns="45720" rtlCol="0">
            <a:normAutofit/>
          </a:bodyPr>
          <a:lstStyle>
            <a:lvl1pPr algn="ctr">
              <a:lnSpc>
                <a:spcPct val="125000"/>
              </a:lnSpc>
              <a:spcBef>
                <a:spcPts val="375"/>
              </a:spcBef>
              <a:defRPr lang="en-US" sz="1500" smtClean="0">
                <a:latin typeface="+mn-lt"/>
                <a:cs typeface="Gotham Book" pitchFamily="50" charset="0"/>
              </a:defRPr>
            </a:lvl1pPr>
            <a:lvl2pPr algn="ctr">
              <a:defRPr lang="en-US" sz="900" smtClean="0">
                <a:latin typeface="Gotham Book" pitchFamily="50" charset="0"/>
                <a:cs typeface="Gotham Book" pitchFamily="50" charset="0"/>
              </a:defRPr>
            </a:lvl2pPr>
            <a:lvl3pPr algn="ctr">
              <a:defRPr lang="en-US" sz="900" smtClean="0">
                <a:latin typeface="Gotham Book" pitchFamily="50" charset="0"/>
                <a:cs typeface="Gotham Book" pitchFamily="50" charset="0"/>
              </a:defRPr>
            </a:lvl3pPr>
            <a:lvl4pPr algn="ctr">
              <a:defRPr lang="en-US" sz="900" smtClean="0">
                <a:latin typeface="Gotham Book" pitchFamily="50" charset="0"/>
                <a:cs typeface="Gotham Book" pitchFamily="50" charset="0"/>
              </a:defRPr>
            </a:lvl4pPr>
            <a:lvl5pPr algn="ctr">
              <a:defRPr lang="en-US" sz="900">
                <a:latin typeface="Gotham Book" pitchFamily="50" charset="0"/>
                <a:cs typeface="Gotham Book" pitchFamily="50" charset="0"/>
              </a:defRPr>
            </a:lvl5pPr>
          </a:lstStyle>
          <a:p>
            <a:pPr marL="0" lvl="0" indent="0">
              <a:buFontTx/>
              <a:buNone/>
            </a:pPr>
            <a:endParaRPr lang="en-US" dirty="0"/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7420549" y="2611568"/>
            <a:ext cx="1188244" cy="5238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500" dirty="0">
                <a:latin typeface="+mn-lt"/>
                <a:cs typeface="Gotham Book" pitchFamily="50" charset="0"/>
              </a:defRPr>
            </a:lvl1pPr>
          </a:lstStyle>
          <a:p>
            <a:pPr lvl="0" algn="ctr">
              <a:lnSpc>
                <a:spcPct val="125000"/>
              </a:lnSpc>
              <a:spcBef>
                <a:spcPts val="375"/>
              </a:spcBef>
            </a:pPr>
            <a:endParaRPr lang="en-US" dirty="0"/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32"/>
          </p:nvPr>
        </p:nvSpPr>
        <p:spPr>
          <a:xfrm>
            <a:off x="7418742" y="4739191"/>
            <a:ext cx="1188244" cy="523875"/>
          </a:xfrm>
        </p:spPr>
        <p:txBody>
          <a:bodyPr vert="horz" lIns="91440" tIns="45720" rIns="91440" bIns="45720" rtlCol="0">
            <a:normAutofit/>
          </a:bodyPr>
          <a:lstStyle>
            <a:lvl1pPr algn="ctr">
              <a:lnSpc>
                <a:spcPct val="125000"/>
              </a:lnSpc>
              <a:spcBef>
                <a:spcPts val="375"/>
              </a:spcBef>
              <a:defRPr lang="en-US" sz="1500" smtClean="0">
                <a:latin typeface="+mn-lt"/>
                <a:cs typeface="Gotham Book" pitchFamily="50" charset="0"/>
              </a:defRPr>
            </a:lvl1pPr>
            <a:lvl2pPr algn="ctr">
              <a:defRPr lang="en-US" sz="900" smtClean="0">
                <a:latin typeface="Gotham Book" pitchFamily="50" charset="0"/>
                <a:cs typeface="Gotham Book" pitchFamily="50" charset="0"/>
              </a:defRPr>
            </a:lvl2pPr>
            <a:lvl3pPr algn="ctr">
              <a:defRPr lang="en-US" sz="900" smtClean="0">
                <a:latin typeface="Gotham Book" pitchFamily="50" charset="0"/>
                <a:cs typeface="Gotham Book" pitchFamily="50" charset="0"/>
              </a:defRPr>
            </a:lvl3pPr>
            <a:lvl4pPr algn="ctr">
              <a:defRPr lang="en-US" sz="900" smtClean="0">
                <a:latin typeface="Gotham Book" pitchFamily="50" charset="0"/>
                <a:cs typeface="Gotham Book" pitchFamily="50" charset="0"/>
              </a:defRPr>
            </a:lvl4pPr>
            <a:lvl5pPr algn="ctr">
              <a:defRPr lang="en-US" sz="900">
                <a:latin typeface="Gotham Book" pitchFamily="50" charset="0"/>
                <a:cs typeface="Gotham Book" pitchFamily="50" charset="0"/>
              </a:defRPr>
            </a:lvl5pPr>
          </a:lstStyle>
          <a:p>
            <a:pPr marL="0" lvl="0" indent="0">
              <a:buFontTx/>
              <a:buNone/>
            </a:pPr>
            <a:endParaRPr lang="en-US" dirty="0"/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957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Multiple Imag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72660" y="4707916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947670" y="4678885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2187338" y="5190256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5662347" y="5173941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7422678" y="4707916"/>
            <a:ext cx="1187923" cy="1178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483755" y="1216693"/>
            <a:ext cx="3587502" cy="3317229"/>
          </a:xfrm>
        </p:spPr>
        <p:txBody>
          <a:bodyPr wrap="square">
            <a:noAutofit/>
          </a:bodyPr>
          <a:lstStyle>
            <a:lvl1pPr>
              <a:defRPr lang="en-US" sz="1500" dirty="0">
                <a:latin typeface="+mn-lt"/>
                <a:cs typeface="Gotham Book" pitchFamily="50" charset="0"/>
              </a:defRPr>
            </a:lvl1pPr>
          </a:lstStyle>
          <a:p>
            <a:pPr marL="171450" lvl="0" indent="-171450">
              <a:lnSpc>
                <a:spcPct val="125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endParaRPr lang="en-US" dirty="0" err="1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4440295" y="1266684"/>
            <a:ext cx="4136438" cy="3254516"/>
          </a:xfrm>
        </p:spPr>
        <p:txBody>
          <a:bodyPr wrap="square">
            <a:noAutofit/>
          </a:bodyPr>
          <a:lstStyle>
            <a:lvl1pPr marL="0" indent="0">
              <a:buNone/>
              <a:defRPr lang="en-US" sz="1500" dirty="0">
                <a:latin typeface="+mn-lt"/>
                <a:cs typeface="Gotham Book" pitchFamily="50" charset="0"/>
              </a:defRPr>
            </a:lvl1pPr>
          </a:lstStyle>
          <a:p>
            <a:pPr marL="171450" lvl="0" indent="-171450">
              <a:lnSpc>
                <a:spcPct val="125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428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 Type-Style 2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Pentagon 14"/>
          <p:cNvSpPr/>
          <p:nvPr userDrawn="1"/>
        </p:nvSpPr>
        <p:spPr>
          <a:xfrm rot="5400000">
            <a:off x="741646" y="1542390"/>
            <a:ext cx="816062" cy="1506007"/>
          </a:xfrm>
          <a:prstGeom prst="homePlate">
            <a:avLst>
              <a:gd name="adj" fmla="val 14057"/>
            </a:avLst>
          </a:prstGeom>
          <a:solidFill>
            <a:srgbClr val="6CCBDB"/>
          </a:solidFill>
          <a:ln>
            <a:noFill/>
          </a:ln>
        </p:spPr>
        <p:txBody>
          <a:bodyPr vert="vert270" lIns="68580" tIns="34290" rIns="68580" bIns="34290" rtlCol="0" anchor="ctr">
            <a:noAutofit/>
          </a:bodyPr>
          <a:lstStyle/>
          <a:p>
            <a:pPr algn="ctr">
              <a:spcBef>
                <a:spcPts val="375"/>
              </a:spcBef>
            </a:pPr>
            <a:endParaRPr lang="en-US" sz="1500" dirty="0">
              <a:latin typeface="+mn-lt"/>
              <a:cs typeface="Gotham Book" pitchFamily="50" charset="0"/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399818" y="2778573"/>
            <a:ext cx="1502864" cy="3453728"/>
          </a:xfrm>
          <a:prstGeom prst="rect">
            <a:avLst/>
          </a:prstGeom>
          <a:solidFill>
            <a:srgbClr val="C1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lnSpc>
                <a:spcPct val="125000"/>
              </a:lnSpc>
              <a:spcBef>
                <a:spcPts val="375"/>
              </a:spcBef>
            </a:pPr>
            <a:endParaRPr lang="en-US" sz="1350" dirty="0">
              <a:latin typeface="+mn-lt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36042" y="1258889"/>
            <a:ext cx="8446874" cy="47328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25" dirty="0" smtClean="0">
                <a:latin typeface="Gotham Book" pitchFamily="50" charset="0"/>
                <a:cs typeface="Gotham Book" pitchFamily="50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05138" y="2048135"/>
            <a:ext cx="1489077" cy="406400"/>
          </a:xfrm>
        </p:spPr>
        <p:txBody>
          <a:bodyPr>
            <a:noAutofit/>
          </a:bodyPr>
          <a:lstStyle>
            <a:lvl1pPr algn="ctr"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13603" y="2788546"/>
            <a:ext cx="1489077" cy="345372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endParaRPr lang="en-US" dirty="0"/>
          </a:p>
        </p:txBody>
      </p:sp>
      <p:sp>
        <p:nvSpPr>
          <p:cNvPr id="27" name="Pentagon 26"/>
          <p:cNvSpPr/>
          <p:nvPr userDrawn="1"/>
        </p:nvSpPr>
        <p:spPr>
          <a:xfrm rot="5400000">
            <a:off x="2418046" y="1542390"/>
            <a:ext cx="816062" cy="1506007"/>
          </a:xfrm>
          <a:prstGeom prst="homePlate">
            <a:avLst>
              <a:gd name="adj" fmla="val 14057"/>
            </a:avLst>
          </a:prstGeom>
          <a:solidFill>
            <a:srgbClr val="6CCBDB"/>
          </a:solidFill>
          <a:ln>
            <a:noFill/>
          </a:ln>
        </p:spPr>
        <p:txBody>
          <a:bodyPr vert="vert270" lIns="68580" tIns="34290" rIns="68580" bIns="34290" rtlCol="0" anchor="ctr">
            <a:noAutofit/>
          </a:bodyPr>
          <a:lstStyle/>
          <a:p>
            <a:pPr algn="ctr">
              <a:spcBef>
                <a:spcPts val="375"/>
              </a:spcBef>
            </a:pPr>
            <a:endParaRPr lang="en-US" sz="1500" dirty="0">
              <a:latin typeface="+mn-lt"/>
              <a:cs typeface="Gotham Book" pitchFamily="50" charset="0"/>
            </a:endParaRPr>
          </a:p>
        </p:txBody>
      </p:sp>
      <p:sp>
        <p:nvSpPr>
          <p:cNvPr id="28" name="Rectangle 27"/>
          <p:cNvSpPr/>
          <p:nvPr userDrawn="1"/>
        </p:nvSpPr>
        <p:spPr>
          <a:xfrm>
            <a:off x="2076218" y="2778573"/>
            <a:ext cx="1502864" cy="3453728"/>
          </a:xfrm>
          <a:prstGeom prst="rect">
            <a:avLst/>
          </a:prstGeom>
          <a:solidFill>
            <a:srgbClr val="C1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lnSpc>
                <a:spcPct val="125000"/>
              </a:lnSpc>
              <a:spcBef>
                <a:spcPts val="375"/>
              </a:spcBef>
            </a:pPr>
            <a:endParaRPr lang="en-US" sz="1350" dirty="0">
              <a:latin typeface="+mn-lt"/>
            </a:endParaRPr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2081538" y="2048135"/>
            <a:ext cx="1489077" cy="406400"/>
          </a:xfrm>
        </p:spPr>
        <p:txBody>
          <a:bodyPr>
            <a:noAutofit/>
          </a:bodyPr>
          <a:lstStyle>
            <a:lvl1pPr algn="ctr"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2090003" y="2788546"/>
            <a:ext cx="1489077" cy="345372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endParaRPr lang="en-US" dirty="0"/>
          </a:p>
        </p:txBody>
      </p:sp>
      <p:sp>
        <p:nvSpPr>
          <p:cNvPr id="31" name="Pentagon 30"/>
          <p:cNvSpPr/>
          <p:nvPr userDrawn="1"/>
        </p:nvSpPr>
        <p:spPr>
          <a:xfrm rot="5400000">
            <a:off x="4094446" y="1542390"/>
            <a:ext cx="816062" cy="1506007"/>
          </a:xfrm>
          <a:prstGeom prst="homePlate">
            <a:avLst>
              <a:gd name="adj" fmla="val 14057"/>
            </a:avLst>
          </a:prstGeom>
          <a:solidFill>
            <a:srgbClr val="6CCBDB"/>
          </a:solidFill>
          <a:ln>
            <a:noFill/>
          </a:ln>
        </p:spPr>
        <p:txBody>
          <a:bodyPr vert="vert270" lIns="68580" tIns="34290" rIns="68580" bIns="34290" rtlCol="0" anchor="ctr">
            <a:noAutofit/>
          </a:bodyPr>
          <a:lstStyle/>
          <a:p>
            <a:pPr algn="ctr">
              <a:spcBef>
                <a:spcPts val="375"/>
              </a:spcBef>
            </a:pPr>
            <a:endParaRPr lang="en-US" sz="1500" dirty="0">
              <a:latin typeface="+mn-lt"/>
              <a:cs typeface="Gotham Book" pitchFamily="50" charset="0"/>
            </a:endParaRPr>
          </a:p>
        </p:txBody>
      </p:sp>
      <p:sp>
        <p:nvSpPr>
          <p:cNvPr id="32" name="Rectangle 31"/>
          <p:cNvSpPr/>
          <p:nvPr userDrawn="1"/>
        </p:nvSpPr>
        <p:spPr>
          <a:xfrm>
            <a:off x="3752618" y="2778573"/>
            <a:ext cx="1502864" cy="3453728"/>
          </a:xfrm>
          <a:prstGeom prst="rect">
            <a:avLst/>
          </a:prstGeom>
          <a:solidFill>
            <a:srgbClr val="C1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lnSpc>
                <a:spcPct val="125000"/>
              </a:lnSpc>
              <a:spcBef>
                <a:spcPts val="375"/>
              </a:spcBef>
            </a:pPr>
            <a:endParaRPr lang="en-US" sz="1350" dirty="0">
              <a:latin typeface="+mn-lt"/>
            </a:endParaRPr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3757938" y="2048135"/>
            <a:ext cx="1489077" cy="406400"/>
          </a:xfrm>
        </p:spPr>
        <p:txBody>
          <a:bodyPr>
            <a:noAutofit/>
          </a:bodyPr>
          <a:lstStyle>
            <a:lvl1pPr algn="ctr"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endParaRPr lang="en-US" dirty="0"/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3766403" y="2788546"/>
            <a:ext cx="1489077" cy="345372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endParaRPr lang="en-US" dirty="0"/>
          </a:p>
        </p:txBody>
      </p:sp>
      <p:sp>
        <p:nvSpPr>
          <p:cNvPr id="35" name="Pentagon 34"/>
          <p:cNvSpPr/>
          <p:nvPr userDrawn="1"/>
        </p:nvSpPr>
        <p:spPr>
          <a:xfrm rot="5400000">
            <a:off x="5770846" y="1542390"/>
            <a:ext cx="816062" cy="1506007"/>
          </a:xfrm>
          <a:prstGeom prst="homePlate">
            <a:avLst>
              <a:gd name="adj" fmla="val 14057"/>
            </a:avLst>
          </a:prstGeom>
          <a:solidFill>
            <a:srgbClr val="6CCBDB"/>
          </a:solidFill>
          <a:ln>
            <a:noFill/>
          </a:ln>
        </p:spPr>
        <p:txBody>
          <a:bodyPr vert="vert270" lIns="68580" tIns="34290" rIns="68580" bIns="34290" rtlCol="0" anchor="ctr">
            <a:noAutofit/>
          </a:bodyPr>
          <a:lstStyle/>
          <a:p>
            <a:pPr algn="ctr">
              <a:spcBef>
                <a:spcPts val="375"/>
              </a:spcBef>
            </a:pPr>
            <a:endParaRPr lang="en-US" sz="1500" dirty="0">
              <a:latin typeface="+mn-lt"/>
              <a:cs typeface="Gotham Book" pitchFamily="50" charset="0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5429018" y="2778573"/>
            <a:ext cx="1502864" cy="3453728"/>
          </a:xfrm>
          <a:prstGeom prst="rect">
            <a:avLst/>
          </a:prstGeom>
          <a:solidFill>
            <a:srgbClr val="C1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lnSpc>
                <a:spcPct val="125000"/>
              </a:lnSpc>
              <a:spcBef>
                <a:spcPts val="375"/>
              </a:spcBef>
            </a:pPr>
            <a:endParaRPr lang="en-US" sz="1350" dirty="0">
              <a:latin typeface="+mn-lt"/>
            </a:endParaRPr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5434338" y="2048135"/>
            <a:ext cx="1489077" cy="406400"/>
          </a:xfrm>
        </p:spPr>
        <p:txBody>
          <a:bodyPr>
            <a:noAutofit/>
          </a:bodyPr>
          <a:lstStyle>
            <a:lvl1pPr algn="ctr"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endParaRPr lang="en-US" dirty="0"/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5442803" y="2788546"/>
            <a:ext cx="1489077" cy="345372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endParaRPr lang="en-US" dirty="0"/>
          </a:p>
        </p:txBody>
      </p:sp>
      <p:sp>
        <p:nvSpPr>
          <p:cNvPr id="39" name="Pentagon 38"/>
          <p:cNvSpPr/>
          <p:nvPr userDrawn="1"/>
        </p:nvSpPr>
        <p:spPr>
          <a:xfrm rot="5400000">
            <a:off x="7447246" y="1542390"/>
            <a:ext cx="816062" cy="1506007"/>
          </a:xfrm>
          <a:prstGeom prst="homePlate">
            <a:avLst>
              <a:gd name="adj" fmla="val 14057"/>
            </a:avLst>
          </a:prstGeom>
          <a:solidFill>
            <a:srgbClr val="6CCBDB"/>
          </a:solidFill>
          <a:ln>
            <a:noFill/>
          </a:ln>
        </p:spPr>
        <p:txBody>
          <a:bodyPr vert="vert270" lIns="68580" tIns="34290" rIns="68580" bIns="34290" rtlCol="0" anchor="ctr">
            <a:noAutofit/>
          </a:bodyPr>
          <a:lstStyle/>
          <a:p>
            <a:pPr algn="ctr">
              <a:spcBef>
                <a:spcPts val="375"/>
              </a:spcBef>
            </a:pPr>
            <a:endParaRPr lang="en-US" sz="1500" dirty="0">
              <a:latin typeface="+mn-lt"/>
              <a:cs typeface="Gotham Book" pitchFamily="50" charset="0"/>
            </a:endParaRPr>
          </a:p>
        </p:txBody>
      </p:sp>
      <p:sp>
        <p:nvSpPr>
          <p:cNvPr id="40" name="Rectangle 39"/>
          <p:cNvSpPr/>
          <p:nvPr userDrawn="1"/>
        </p:nvSpPr>
        <p:spPr>
          <a:xfrm>
            <a:off x="7105418" y="2778573"/>
            <a:ext cx="1502864" cy="3453728"/>
          </a:xfrm>
          <a:prstGeom prst="rect">
            <a:avLst/>
          </a:prstGeom>
          <a:solidFill>
            <a:srgbClr val="C1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lnSpc>
                <a:spcPct val="125000"/>
              </a:lnSpc>
              <a:spcBef>
                <a:spcPts val="375"/>
              </a:spcBef>
            </a:pPr>
            <a:endParaRPr lang="en-US" sz="1350" dirty="0">
              <a:latin typeface="+mn-lt"/>
            </a:endParaRPr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7110738" y="2048135"/>
            <a:ext cx="1489077" cy="406400"/>
          </a:xfrm>
        </p:spPr>
        <p:txBody>
          <a:bodyPr>
            <a:noAutofit/>
          </a:bodyPr>
          <a:lstStyle>
            <a:lvl1pPr algn="ctr"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endParaRPr lang="en-US" dirty="0"/>
          </a:p>
        </p:txBody>
      </p:sp>
      <p:sp>
        <p:nvSpPr>
          <p:cNvPr id="42" name="Text Placeholder 2"/>
          <p:cNvSpPr>
            <a:spLocks noGrp="1"/>
          </p:cNvSpPr>
          <p:nvPr>
            <p:ph type="body" sz="quarter" idx="23"/>
          </p:nvPr>
        </p:nvSpPr>
        <p:spPr>
          <a:xfrm>
            <a:off x="7119203" y="2788546"/>
            <a:ext cx="1489077" cy="345372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225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149118" y="3820625"/>
            <a:ext cx="1150221" cy="686025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lnSpc>
                <a:spcPct val="100000"/>
              </a:lnSpc>
              <a:spcBef>
                <a:spcPts val="375"/>
              </a:spcBef>
              <a:defRPr lang="en-US" sz="1500" dirty="0" smtClean="0">
                <a:latin typeface="+mn-lt"/>
                <a:cs typeface="Gotham Book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1" name="Teardrop 20"/>
          <p:cNvSpPr/>
          <p:nvPr userDrawn="1"/>
        </p:nvSpPr>
        <p:spPr>
          <a:xfrm rot="8100000">
            <a:off x="2435428" y="2573275"/>
            <a:ext cx="460439" cy="613919"/>
          </a:xfrm>
          <a:prstGeom prst="teardrop">
            <a:avLst/>
          </a:prstGeom>
          <a:solidFill>
            <a:srgbClr val="0B60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7" name="Oval 26"/>
          <p:cNvSpPr/>
          <p:nvPr userDrawn="1"/>
        </p:nvSpPr>
        <p:spPr>
          <a:xfrm>
            <a:off x="2492354" y="2643593"/>
            <a:ext cx="346584" cy="46211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25400" dist="38100" dir="192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>
              <a:solidFill>
                <a:schemeClr val="tx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28" name="Teardrop 27"/>
          <p:cNvSpPr/>
          <p:nvPr userDrawn="1"/>
        </p:nvSpPr>
        <p:spPr>
          <a:xfrm rot="8100000">
            <a:off x="3356587" y="2572323"/>
            <a:ext cx="460439" cy="613919"/>
          </a:xfrm>
          <a:prstGeom prst="teardrop">
            <a:avLst/>
          </a:prstGeom>
          <a:solidFill>
            <a:srgbClr val="1C7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9" name="Oval 28"/>
          <p:cNvSpPr/>
          <p:nvPr userDrawn="1"/>
        </p:nvSpPr>
        <p:spPr>
          <a:xfrm>
            <a:off x="3413512" y="2642641"/>
            <a:ext cx="346584" cy="46211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25400" dist="38100" dir="192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>
              <a:solidFill>
                <a:schemeClr val="tx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30" name="Teardrop 29"/>
          <p:cNvSpPr/>
          <p:nvPr userDrawn="1"/>
        </p:nvSpPr>
        <p:spPr>
          <a:xfrm rot="8100000">
            <a:off x="4284546" y="2563603"/>
            <a:ext cx="460439" cy="613919"/>
          </a:xfrm>
          <a:prstGeom prst="teardrop">
            <a:avLst/>
          </a:prstGeom>
          <a:solidFill>
            <a:srgbClr val="00A6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1" name="Oval 30"/>
          <p:cNvSpPr/>
          <p:nvPr userDrawn="1"/>
        </p:nvSpPr>
        <p:spPr>
          <a:xfrm>
            <a:off x="4341472" y="2633921"/>
            <a:ext cx="346584" cy="46211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25400" dist="38100" dir="192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>
              <a:solidFill>
                <a:schemeClr val="tx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32" name="Teardrop 31"/>
          <p:cNvSpPr/>
          <p:nvPr userDrawn="1"/>
        </p:nvSpPr>
        <p:spPr>
          <a:xfrm rot="8100000">
            <a:off x="5196271" y="2552243"/>
            <a:ext cx="460439" cy="613919"/>
          </a:xfrm>
          <a:prstGeom prst="teardrop">
            <a:avLst/>
          </a:prstGeom>
          <a:solidFill>
            <a:srgbClr val="1C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3" name="Oval 32"/>
          <p:cNvSpPr/>
          <p:nvPr userDrawn="1"/>
        </p:nvSpPr>
        <p:spPr>
          <a:xfrm>
            <a:off x="5253197" y="2622561"/>
            <a:ext cx="346584" cy="46211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25400" dist="38100" dir="192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>
              <a:solidFill>
                <a:schemeClr val="tx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34" name="Teardrop 33"/>
          <p:cNvSpPr/>
          <p:nvPr userDrawn="1"/>
        </p:nvSpPr>
        <p:spPr>
          <a:xfrm rot="8100000">
            <a:off x="6122049" y="2574571"/>
            <a:ext cx="460439" cy="613919"/>
          </a:xfrm>
          <a:prstGeom prst="teardrop">
            <a:avLst/>
          </a:prstGeom>
          <a:solidFill>
            <a:srgbClr val="6CC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5" name="Oval 34"/>
          <p:cNvSpPr/>
          <p:nvPr userDrawn="1"/>
        </p:nvSpPr>
        <p:spPr>
          <a:xfrm>
            <a:off x="6178975" y="2644889"/>
            <a:ext cx="346584" cy="46211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25400" dist="38100" dir="192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>
              <a:solidFill>
                <a:schemeClr val="tx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36" name="Teardrop 35"/>
          <p:cNvSpPr/>
          <p:nvPr userDrawn="1"/>
        </p:nvSpPr>
        <p:spPr>
          <a:xfrm rot="8100000">
            <a:off x="7050008" y="2580970"/>
            <a:ext cx="460439" cy="613919"/>
          </a:xfrm>
          <a:prstGeom prst="teardrop">
            <a:avLst/>
          </a:prstGeom>
          <a:solidFill>
            <a:srgbClr val="C1E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7" name="Oval 36"/>
          <p:cNvSpPr/>
          <p:nvPr userDrawn="1"/>
        </p:nvSpPr>
        <p:spPr>
          <a:xfrm>
            <a:off x="7106934" y="2651288"/>
            <a:ext cx="346584" cy="46211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25400" dist="38100" dir="192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>
              <a:solidFill>
                <a:schemeClr val="tx1"/>
              </a:solidFill>
              <a:latin typeface="Gotham Bold" pitchFamily="50" charset="0"/>
              <a:cs typeface="Gotham Bold" pitchFamily="50" charset="0"/>
            </a:endParaRPr>
          </a:p>
        </p:txBody>
      </p:sp>
      <p:cxnSp>
        <p:nvCxnSpPr>
          <p:cNvPr id="38" name="Straight Connector 37"/>
          <p:cNvCxnSpPr/>
          <p:nvPr userDrawn="1"/>
        </p:nvCxnSpPr>
        <p:spPr>
          <a:xfrm>
            <a:off x="759030" y="3431337"/>
            <a:ext cx="7380923" cy="0"/>
          </a:xfrm>
          <a:prstGeom prst="line">
            <a:avLst/>
          </a:prstGeom>
          <a:ln w="19050">
            <a:solidFill>
              <a:srgbClr val="003B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 userDrawn="1"/>
        </p:nvSpPr>
        <p:spPr>
          <a:xfrm>
            <a:off x="2603457" y="3354451"/>
            <a:ext cx="104204" cy="138939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3B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0" name="Oval 39"/>
          <p:cNvSpPr/>
          <p:nvPr userDrawn="1"/>
        </p:nvSpPr>
        <p:spPr>
          <a:xfrm>
            <a:off x="759030" y="3362583"/>
            <a:ext cx="103131" cy="1375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1" name="Oval 40"/>
          <p:cNvSpPr/>
          <p:nvPr userDrawn="1"/>
        </p:nvSpPr>
        <p:spPr>
          <a:xfrm>
            <a:off x="8122590" y="3354963"/>
            <a:ext cx="103131" cy="13750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2" name="Oval 41"/>
          <p:cNvSpPr/>
          <p:nvPr userDrawn="1"/>
        </p:nvSpPr>
        <p:spPr>
          <a:xfrm>
            <a:off x="3526207" y="3354451"/>
            <a:ext cx="104204" cy="138939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3B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3" name="Oval 42"/>
          <p:cNvSpPr/>
          <p:nvPr userDrawn="1"/>
        </p:nvSpPr>
        <p:spPr>
          <a:xfrm>
            <a:off x="4448956" y="3354451"/>
            <a:ext cx="104204" cy="138939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3B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4" name="Oval 43"/>
          <p:cNvSpPr/>
          <p:nvPr userDrawn="1"/>
        </p:nvSpPr>
        <p:spPr>
          <a:xfrm>
            <a:off x="5371706" y="3354451"/>
            <a:ext cx="104204" cy="138939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3B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5" name="Oval 44"/>
          <p:cNvSpPr/>
          <p:nvPr userDrawn="1"/>
        </p:nvSpPr>
        <p:spPr>
          <a:xfrm>
            <a:off x="6294456" y="3354451"/>
            <a:ext cx="104204" cy="138939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3B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6" name="Oval 45"/>
          <p:cNvSpPr/>
          <p:nvPr userDrawn="1"/>
        </p:nvSpPr>
        <p:spPr>
          <a:xfrm>
            <a:off x="7217206" y="3354451"/>
            <a:ext cx="104204" cy="138939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3B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cxnSp>
        <p:nvCxnSpPr>
          <p:cNvPr id="47" name="Straight Connector 46"/>
          <p:cNvCxnSpPr/>
          <p:nvPr userDrawn="1"/>
        </p:nvCxnSpPr>
        <p:spPr>
          <a:xfrm>
            <a:off x="2655558" y="3497394"/>
            <a:ext cx="0" cy="1508760"/>
          </a:xfrm>
          <a:prstGeom prst="line">
            <a:avLst/>
          </a:prstGeom>
          <a:ln w="28575">
            <a:solidFill>
              <a:srgbClr val="003B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 userDrawn="1"/>
        </p:nvCxnSpPr>
        <p:spPr>
          <a:xfrm>
            <a:off x="1732808" y="3497394"/>
            <a:ext cx="0" cy="366643"/>
          </a:xfrm>
          <a:prstGeom prst="line">
            <a:avLst/>
          </a:prstGeom>
          <a:ln w="28575">
            <a:solidFill>
              <a:srgbClr val="003B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 userDrawn="1"/>
        </p:nvCxnSpPr>
        <p:spPr>
          <a:xfrm>
            <a:off x="4501058" y="3497394"/>
            <a:ext cx="0" cy="1508760"/>
          </a:xfrm>
          <a:prstGeom prst="line">
            <a:avLst/>
          </a:prstGeom>
          <a:ln w="28575">
            <a:solidFill>
              <a:srgbClr val="003B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 userDrawn="1"/>
        </p:nvCxnSpPr>
        <p:spPr>
          <a:xfrm>
            <a:off x="3578308" y="3497394"/>
            <a:ext cx="0" cy="366643"/>
          </a:xfrm>
          <a:prstGeom prst="line">
            <a:avLst/>
          </a:prstGeom>
          <a:ln w="28575">
            <a:solidFill>
              <a:srgbClr val="003B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 userDrawn="1"/>
        </p:nvCxnSpPr>
        <p:spPr>
          <a:xfrm>
            <a:off x="6346557" y="3497395"/>
            <a:ext cx="0" cy="1511961"/>
          </a:xfrm>
          <a:prstGeom prst="line">
            <a:avLst/>
          </a:prstGeom>
          <a:ln w="28575">
            <a:solidFill>
              <a:srgbClr val="003B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>
            <a:off x="5423807" y="3497394"/>
            <a:ext cx="0" cy="366643"/>
          </a:xfrm>
          <a:prstGeom prst="line">
            <a:avLst/>
          </a:prstGeom>
          <a:ln w="28575">
            <a:solidFill>
              <a:srgbClr val="003B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ardrop 52"/>
          <p:cNvSpPr/>
          <p:nvPr userDrawn="1"/>
        </p:nvSpPr>
        <p:spPr>
          <a:xfrm rot="8100000">
            <a:off x="1523747" y="2580535"/>
            <a:ext cx="460439" cy="613919"/>
          </a:xfrm>
          <a:prstGeom prst="teardrop">
            <a:avLst/>
          </a:prstGeom>
          <a:solidFill>
            <a:srgbClr val="003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4" name="Oval 53"/>
          <p:cNvSpPr/>
          <p:nvPr userDrawn="1"/>
        </p:nvSpPr>
        <p:spPr>
          <a:xfrm>
            <a:off x="1580673" y="2650853"/>
            <a:ext cx="346584" cy="46211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25400" dist="38100" dir="192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>
              <a:solidFill>
                <a:schemeClr val="tx1"/>
              </a:solidFill>
              <a:latin typeface="Gotham Bold" pitchFamily="50" charset="0"/>
              <a:cs typeface="Gotham Bold" pitchFamily="50" charset="0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1680707" y="3354451"/>
            <a:ext cx="104204" cy="138939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solidFill>
              <a:srgbClr val="003B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cxnSp>
        <p:nvCxnSpPr>
          <p:cNvPr id="56" name="Straight Connector 55"/>
          <p:cNvCxnSpPr/>
          <p:nvPr userDrawn="1"/>
        </p:nvCxnSpPr>
        <p:spPr>
          <a:xfrm>
            <a:off x="7269307" y="3497394"/>
            <a:ext cx="0" cy="366643"/>
          </a:xfrm>
          <a:prstGeom prst="line">
            <a:avLst/>
          </a:prstGeom>
          <a:ln w="28575">
            <a:solidFill>
              <a:srgbClr val="003B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36042" y="1258889"/>
            <a:ext cx="8446874" cy="47328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800" dirty="0" smtClean="0">
                <a:latin typeface="+mn-lt"/>
                <a:cs typeface="Gotham Book" pitchFamily="50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6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2969890" y="3820625"/>
            <a:ext cx="1219295" cy="686025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lnSpc>
                <a:spcPct val="100000"/>
              </a:lnSpc>
              <a:spcBef>
                <a:spcPts val="375"/>
              </a:spcBef>
              <a:defRPr lang="en-US" sz="1500" dirty="0" smtClean="0">
                <a:latin typeface="+mn-lt"/>
                <a:cs typeface="Gotham Book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4836791" y="3820625"/>
            <a:ext cx="1219295" cy="686025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lnSpc>
                <a:spcPct val="100000"/>
              </a:lnSpc>
              <a:spcBef>
                <a:spcPts val="375"/>
              </a:spcBef>
              <a:defRPr lang="en-US" sz="1500" dirty="0" smtClean="0">
                <a:latin typeface="+mn-lt"/>
                <a:cs typeface="Gotham Book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8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6674291" y="3820625"/>
            <a:ext cx="1219295" cy="686025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lnSpc>
                <a:spcPct val="100000"/>
              </a:lnSpc>
              <a:spcBef>
                <a:spcPts val="375"/>
              </a:spcBef>
              <a:defRPr lang="en-US" sz="1500" dirty="0" smtClean="0">
                <a:latin typeface="+mn-lt"/>
                <a:cs typeface="Gotham Book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9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2055467" y="4979839"/>
            <a:ext cx="1219295" cy="686025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lnSpc>
                <a:spcPct val="100000"/>
              </a:lnSpc>
              <a:spcBef>
                <a:spcPts val="375"/>
              </a:spcBef>
              <a:defRPr lang="en-US" sz="1500" dirty="0" smtClean="0">
                <a:latin typeface="+mn-lt"/>
                <a:cs typeface="Gotham Book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0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3908815" y="4979839"/>
            <a:ext cx="1219295" cy="686025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lnSpc>
                <a:spcPct val="100000"/>
              </a:lnSpc>
              <a:spcBef>
                <a:spcPts val="375"/>
              </a:spcBef>
              <a:defRPr lang="en-US" sz="1500" dirty="0" smtClean="0">
                <a:latin typeface="+mn-lt"/>
                <a:cs typeface="Gotham Book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1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5740392" y="4979839"/>
            <a:ext cx="1219295" cy="686025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lnSpc>
                <a:spcPct val="100000"/>
              </a:lnSpc>
              <a:spcBef>
                <a:spcPts val="375"/>
              </a:spcBef>
              <a:defRPr lang="en-US" sz="1500" dirty="0" smtClean="0">
                <a:latin typeface="+mn-lt"/>
                <a:cs typeface="Gotham Book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423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 Proces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431998" y="2480982"/>
            <a:ext cx="2052386" cy="686025"/>
          </a:xfrm>
        </p:spPr>
        <p:txBody>
          <a:bodyPr vert="horz" lIns="91440" tIns="45720" rIns="91440" bIns="45720" rtlCol="0">
            <a:noAutofit/>
          </a:bodyPr>
          <a:lstStyle>
            <a:lvl1pPr algn="l">
              <a:lnSpc>
                <a:spcPct val="100000"/>
              </a:lnSpc>
              <a:spcBef>
                <a:spcPts val="375"/>
              </a:spcBef>
              <a:defRPr lang="en-US" sz="1500" dirty="0" smtClean="0">
                <a:latin typeface="+mn-lt"/>
                <a:cs typeface="Gotham Book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5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36042" y="1258889"/>
            <a:ext cx="8446874" cy="473284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800" dirty="0" smtClean="0">
                <a:latin typeface="+mn-lt"/>
                <a:cs typeface="Gotham Book" pitchFamily="50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6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983305" y="3986092"/>
            <a:ext cx="2175638" cy="686025"/>
          </a:xfrm>
        </p:spPr>
        <p:txBody>
          <a:bodyPr vert="horz" lIns="91440" tIns="45720" rIns="91440" bIns="45720" rtlCol="0">
            <a:noAutofit/>
          </a:bodyPr>
          <a:lstStyle>
            <a:lvl1pPr algn="l">
              <a:lnSpc>
                <a:spcPct val="100000"/>
              </a:lnSpc>
              <a:spcBef>
                <a:spcPts val="375"/>
              </a:spcBef>
              <a:defRPr lang="en-US" sz="1500" dirty="0" smtClean="0">
                <a:latin typeface="+mn-lt"/>
                <a:cs typeface="Gotham Book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9" name="Text Placeholder 6"/>
          <p:cNvSpPr>
            <a:spLocks noGrp="1"/>
          </p:cNvSpPr>
          <p:nvPr>
            <p:ph type="body" sz="quarter" idx="18"/>
          </p:nvPr>
        </p:nvSpPr>
        <p:spPr>
          <a:xfrm>
            <a:off x="4734754" y="3240958"/>
            <a:ext cx="2175638" cy="686025"/>
          </a:xfrm>
        </p:spPr>
        <p:txBody>
          <a:bodyPr vert="horz" lIns="91440" tIns="45720" rIns="91440" bIns="45720" rtlCol="0">
            <a:noAutofit/>
          </a:bodyPr>
          <a:lstStyle>
            <a:lvl1pPr algn="l">
              <a:lnSpc>
                <a:spcPct val="100000"/>
              </a:lnSpc>
              <a:spcBef>
                <a:spcPts val="375"/>
              </a:spcBef>
              <a:defRPr lang="en-US" sz="1500" dirty="0" smtClean="0">
                <a:latin typeface="+mn-lt"/>
                <a:cs typeface="Gotham Book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0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5263387" y="4794405"/>
            <a:ext cx="2175638" cy="686025"/>
          </a:xfrm>
        </p:spPr>
        <p:txBody>
          <a:bodyPr vert="horz" lIns="91440" tIns="45720" rIns="91440" bIns="45720" rtlCol="0">
            <a:noAutofit/>
          </a:bodyPr>
          <a:lstStyle>
            <a:lvl1pPr algn="l">
              <a:lnSpc>
                <a:spcPct val="100000"/>
              </a:lnSpc>
              <a:spcBef>
                <a:spcPts val="375"/>
              </a:spcBef>
              <a:defRPr lang="en-US" sz="1500" dirty="0" smtClean="0">
                <a:latin typeface="+mn-lt"/>
                <a:cs typeface="Gotham Book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Isosceles Triangle 7"/>
          <p:cNvSpPr/>
          <p:nvPr userDrawn="1"/>
        </p:nvSpPr>
        <p:spPr>
          <a:xfrm>
            <a:off x="3909060" y="2269360"/>
            <a:ext cx="547512" cy="801500"/>
          </a:xfrm>
          <a:prstGeom prst="triangle">
            <a:avLst/>
          </a:prstGeom>
          <a:solidFill>
            <a:srgbClr val="1C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7" name="Isosceles Triangle 16"/>
          <p:cNvSpPr/>
          <p:nvPr userDrawn="1"/>
        </p:nvSpPr>
        <p:spPr>
          <a:xfrm flipV="1">
            <a:off x="3909060" y="3069344"/>
            <a:ext cx="220042" cy="149430"/>
          </a:xfrm>
          <a:prstGeom prst="triangle">
            <a:avLst>
              <a:gd name="adj" fmla="val 74747"/>
            </a:avLst>
          </a:prstGeom>
          <a:solidFill>
            <a:srgbClr val="1C7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8" name="Trapezoid 17"/>
          <p:cNvSpPr/>
          <p:nvPr userDrawn="1"/>
        </p:nvSpPr>
        <p:spPr>
          <a:xfrm>
            <a:off x="3640789" y="3240958"/>
            <a:ext cx="1084055" cy="577101"/>
          </a:xfrm>
          <a:prstGeom prst="trapezoid">
            <a:avLst>
              <a:gd name="adj" fmla="val 48107"/>
            </a:avLst>
          </a:prstGeom>
          <a:solidFill>
            <a:srgbClr val="1C7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7" name="Trapezoid 56"/>
          <p:cNvSpPr/>
          <p:nvPr userDrawn="1"/>
        </p:nvSpPr>
        <p:spPr>
          <a:xfrm>
            <a:off x="3372517" y="4002697"/>
            <a:ext cx="1607540" cy="577101"/>
          </a:xfrm>
          <a:prstGeom prst="trapezoid">
            <a:avLst>
              <a:gd name="adj" fmla="val 48107"/>
            </a:avLst>
          </a:prstGeom>
          <a:solidFill>
            <a:srgbClr val="0B60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8" name="Trapezoid 57"/>
          <p:cNvSpPr/>
          <p:nvPr userDrawn="1"/>
        </p:nvSpPr>
        <p:spPr>
          <a:xfrm>
            <a:off x="3101721" y="4764436"/>
            <a:ext cx="2166795" cy="577101"/>
          </a:xfrm>
          <a:prstGeom prst="trapezoid">
            <a:avLst>
              <a:gd name="adj" fmla="val 48107"/>
            </a:avLst>
          </a:prstGeom>
          <a:solidFill>
            <a:srgbClr val="003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9" name="Isosceles Triangle 58"/>
          <p:cNvSpPr/>
          <p:nvPr userDrawn="1"/>
        </p:nvSpPr>
        <p:spPr>
          <a:xfrm flipV="1">
            <a:off x="3640788" y="3818560"/>
            <a:ext cx="220042" cy="149430"/>
          </a:xfrm>
          <a:prstGeom prst="triangle">
            <a:avLst>
              <a:gd name="adj" fmla="val 74747"/>
            </a:avLst>
          </a:prstGeom>
          <a:solidFill>
            <a:srgbClr val="0B60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0" name="Isosceles Triangle 59"/>
          <p:cNvSpPr/>
          <p:nvPr userDrawn="1"/>
        </p:nvSpPr>
        <p:spPr>
          <a:xfrm flipV="1">
            <a:off x="3368448" y="4579797"/>
            <a:ext cx="220042" cy="149430"/>
          </a:xfrm>
          <a:prstGeom prst="triangle">
            <a:avLst>
              <a:gd name="adj" fmla="val 74747"/>
            </a:avLst>
          </a:prstGeom>
          <a:solidFill>
            <a:srgbClr val="003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9" name="Oval 18"/>
          <p:cNvSpPr/>
          <p:nvPr userDrawn="1"/>
        </p:nvSpPr>
        <p:spPr>
          <a:xfrm>
            <a:off x="4050352" y="4847245"/>
            <a:ext cx="274320" cy="36576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5400" dist="38100" dir="192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chemeClr val="tx1"/>
                </a:solidFill>
                <a:latin typeface="+mn-lt"/>
                <a:cs typeface="Gotham Bold" pitchFamily="50" charset="0"/>
              </a:rPr>
              <a:t>4</a:t>
            </a:r>
          </a:p>
        </p:txBody>
      </p:sp>
      <p:sp>
        <p:nvSpPr>
          <p:cNvPr id="62" name="Oval 61"/>
          <p:cNvSpPr/>
          <p:nvPr userDrawn="1"/>
        </p:nvSpPr>
        <p:spPr>
          <a:xfrm>
            <a:off x="4050352" y="4085506"/>
            <a:ext cx="274320" cy="36576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5400" dist="38100" dir="192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chemeClr val="tx1"/>
                </a:solidFill>
                <a:latin typeface="+mn-lt"/>
                <a:cs typeface="Gotham Bold" pitchFamily="50" charset="0"/>
              </a:rPr>
              <a:t>3</a:t>
            </a:r>
          </a:p>
        </p:txBody>
      </p:sp>
      <p:sp>
        <p:nvSpPr>
          <p:cNvPr id="63" name="Oval 62"/>
          <p:cNvSpPr/>
          <p:nvPr userDrawn="1"/>
        </p:nvSpPr>
        <p:spPr>
          <a:xfrm>
            <a:off x="4050352" y="3323767"/>
            <a:ext cx="274320" cy="36576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5400" dist="38100" dir="192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chemeClr val="tx1"/>
                </a:solidFill>
                <a:latin typeface="+mn-lt"/>
                <a:cs typeface="Gotham Bold" pitchFamily="50" charset="0"/>
              </a:rPr>
              <a:t>2</a:t>
            </a:r>
          </a:p>
        </p:txBody>
      </p:sp>
      <p:sp>
        <p:nvSpPr>
          <p:cNvPr id="64" name="Oval 63"/>
          <p:cNvSpPr/>
          <p:nvPr userDrawn="1"/>
        </p:nvSpPr>
        <p:spPr>
          <a:xfrm>
            <a:off x="4050352" y="2643468"/>
            <a:ext cx="274320" cy="36576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5400" dist="38100" dir="1926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chemeClr val="tx1"/>
                </a:solidFill>
                <a:latin typeface="+mn-lt"/>
                <a:cs typeface="Gotham Bold" pitchFamily="50" charset="0"/>
              </a:rPr>
              <a:t>1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537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4278086" y="2292782"/>
            <a:ext cx="3048000" cy="914400"/>
          </a:xfrm>
          <a:prstGeom prst="rect">
            <a:avLst/>
          </a:prstGeom>
          <a:solidFill>
            <a:srgbClr val="1C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42" y="1258889"/>
            <a:ext cx="8446874" cy="559520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375"/>
              </a:spcBef>
              <a:buFontTx/>
              <a:buNone/>
              <a:defRPr sz="1500" b="1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entagon 7"/>
          <p:cNvSpPr/>
          <p:nvPr userDrawn="1"/>
        </p:nvSpPr>
        <p:spPr>
          <a:xfrm>
            <a:off x="1741715" y="2292782"/>
            <a:ext cx="2953432" cy="914400"/>
          </a:xfrm>
          <a:prstGeom prst="homePlate">
            <a:avLst>
              <a:gd name="adj" fmla="val 33188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839686" y="2511455"/>
            <a:ext cx="2645044" cy="359522"/>
          </a:xfrm>
        </p:spPr>
        <p:txBody>
          <a:bodyPr wrap="square">
            <a:spAutoFit/>
          </a:bodyPr>
          <a:lstStyle>
            <a:lvl1pPr marL="0" indent="0" algn="ctr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4713177" y="2511455"/>
            <a:ext cx="2518340" cy="359522"/>
          </a:xfrm>
        </p:spPr>
        <p:txBody>
          <a:bodyPr wrap="square">
            <a:spAutoFit/>
          </a:bodyPr>
          <a:lstStyle>
            <a:lvl1pPr marL="0" indent="0" algn="ctr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4278086" y="3265685"/>
            <a:ext cx="3048000" cy="914400"/>
          </a:xfrm>
          <a:prstGeom prst="rect">
            <a:avLst/>
          </a:prstGeom>
          <a:solidFill>
            <a:srgbClr val="1C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Pentagon 13"/>
          <p:cNvSpPr/>
          <p:nvPr userDrawn="1"/>
        </p:nvSpPr>
        <p:spPr>
          <a:xfrm>
            <a:off x="1741715" y="3265685"/>
            <a:ext cx="2953431" cy="914400"/>
          </a:xfrm>
          <a:prstGeom prst="homePlate">
            <a:avLst>
              <a:gd name="adj" fmla="val 33188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5" name="Content Placeholder 2"/>
          <p:cNvSpPr>
            <a:spLocks noGrp="1"/>
          </p:cNvSpPr>
          <p:nvPr>
            <p:ph idx="15"/>
          </p:nvPr>
        </p:nvSpPr>
        <p:spPr>
          <a:xfrm>
            <a:off x="1839686" y="3484358"/>
            <a:ext cx="2645044" cy="359522"/>
          </a:xfrm>
        </p:spPr>
        <p:txBody>
          <a:bodyPr wrap="square">
            <a:spAutoFit/>
          </a:bodyPr>
          <a:lstStyle>
            <a:lvl1pPr marL="0" indent="0" algn="ctr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6"/>
          </p:nvPr>
        </p:nvSpPr>
        <p:spPr>
          <a:xfrm>
            <a:off x="4713177" y="3484358"/>
            <a:ext cx="2518340" cy="359522"/>
          </a:xfrm>
        </p:spPr>
        <p:txBody>
          <a:bodyPr wrap="square">
            <a:spAutoFit/>
          </a:bodyPr>
          <a:lstStyle>
            <a:lvl1pPr marL="0" indent="0" algn="ctr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4278085" y="4246300"/>
            <a:ext cx="3048000" cy="914400"/>
          </a:xfrm>
          <a:prstGeom prst="rect">
            <a:avLst/>
          </a:prstGeom>
          <a:solidFill>
            <a:srgbClr val="1C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8" name="Pentagon 17"/>
          <p:cNvSpPr/>
          <p:nvPr userDrawn="1"/>
        </p:nvSpPr>
        <p:spPr>
          <a:xfrm>
            <a:off x="1741715" y="4246300"/>
            <a:ext cx="2953431" cy="914400"/>
          </a:xfrm>
          <a:prstGeom prst="homePlate">
            <a:avLst>
              <a:gd name="adj" fmla="val 33188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9" name="Content Placeholder 2"/>
          <p:cNvSpPr>
            <a:spLocks noGrp="1"/>
          </p:cNvSpPr>
          <p:nvPr>
            <p:ph idx="17"/>
          </p:nvPr>
        </p:nvSpPr>
        <p:spPr>
          <a:xfrm>
            <a:off x="1839685" y="4464973"/>
            <a:ext cx="2645044" cy="359522"/>
          </a:xfrm>
        </p:spPr>
        <p:txBody>
          <a:bodyPr wrap="square">
            <a:spAutoFit/>
          </a:bodyPr>
          <a:lstStyle>
            <a:lvl1pPr marL="0" indent="0" algn="ctr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8"/>
          </p:nvPr>
        </p:nvSpPr>
        <p:spPr>
          <a:xfrm>
            <a:off x="4713176" y="4464973"/>
            <a:ext cx="2518340" cy="359522"/>
          </a:xfrm>
        </p:spPr>
        <p:txBody>
          <a:bodyPr wrap="square">
            <a:spAutoFit/>
          </a:bodyPr>
          <a:lstStyle>
            <a:lvl1pPr marL="0" indent="0" algn="ctr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774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/>
          <p:cNvSpPr/>
          <p:nvPr userDrawn="1"/>
        </p:nvSpPr>
        <p:spPr>
          <a:xfrm>
            <a:off x="1485901" y="1562597"/>
            <a:ext cx="6115049" cy="52120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1" name="Oval 60"/>
          <p:cNvSpPr/>
          <p:nvPr userDrawn="1"/>
        </p:nvSpPr>
        <p:spPr>
          <a:xfrm>
            <a:off x="1599363" y="2615658"/>
            <a:ext cx="2305458" cy="3073944"/>
          </a:xfrm>
          <a:prstGeom prst="ellipse">
            <a:avLst/>
          </a:prstGeom>
          <a:noFill/>
          <a:ln>
            <a:solidFill>
              <a:srgbClr val="00A6B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/>
          </a:p>
        </p:txBody>
      </p:sp>
      <p:sp>
        <p:nvSpPr>
          <p:cNvPr id="63" name="Oval 62"/>
          <p:cNvSpPr/>
          <p:nvPr userDrawn="1"/>
        </p:nvSpPr>
        <p:spPr>
          <a:xfrm>
            <a:off x="5214441" y="2689590"/>
            <a:ext cx="2194560" cy="2926080"/>
          </a:xfrm>
          <a:prstGeom prst="ellipse">
            <a:avLst/>
          </a:prstGeom>
          <a:solidFill>
            <a:srgbClr val="003B5B"/>
          </a:solidFill>
          <a:ln>
            <a:noFill/>
          </a:ln>
          <a:effectLst>
            <a:outerShdw blurRad="1524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5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42" y="1049339"/>
            <a:ext cx="8446874" cy="559520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Oval 9"/>
          <p:cNvSpPr/>
          <p:nvPr userDrawn="1"/>
        </p:nvSpPr>
        <p:spPr>
          <a:xfrm>
            <a:off x="1654812" y="2689590"/>
            <a:ext cx="2194560" cy="2926080"/>
          </a:xfrm>
          <a:prstGeom prst="ellipse">
            <a:avLst/>
          </a:prstGeom>
          <a:solidFill>
            <a:srgbClr val="003B5B"/>
          </a:solidFill>
          <a:ln>
            <a:noFill/>
          </a:ln>
          <a:effectLst>
            <a:outerShdw blurRad="152400" dist="762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2" name="Pentagon 21"/>
          <p:cNvSpPr/>
          <p:nvPr userDrawn="1"/>
        </p:nvSpPr>
        <p:spPr>
          <a:xfrm rot="5400000">
            <a:off x="2350397" y="1481498"/>
            <a:ext cx="803391" cy="1417007"/>
          </a:xfrm>
          <a:prstGeom prst="homePlate">
            <a:avLst>
              <a:gd name="adj" fmla="val 32475"/>
            </a:avLst>
          </a:prstGeom>
          <a:solidFill>
            <a:srgbClr val="00A6B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49" name="Pentagon 48"/>
          <p:cNvSpPr/>
          <p:nvPr userDrawn="1"/>
        </p:nvSpPr>
        <p:spPr>
          <a:xfrm rot="16200000" flipV="1">
            <a:off x="2350397" y="5429243"/>
            <a:ext cx="803391" cy="1417007"/>
          </a:xfrm>
          <a:prstGeom prst="homePlate">
            <a:avLst>
              <a:gd name="adj" fmla="val 32475"/>
            </a:avLst>
          </a:prstGeom>
          <a:solidFill>
            <a:srgbClr val="00A6B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/>
          </a:p>
        </p:txBody>
      </p:sp>
      <p:sp>
        <p:nvSpPr>
          <p:cNvPr id="53" name="Text Placeholder 51"/>
          <p:cNvSpPr>
            <a:spLocks noGrp="1"/>
          </p:cNvSpPr>
          <p:nvPr>
            <p:ph type="body" sz="quarter" idx="23"/>
          </p:nvPr>
        </p:nvSpPr>
        <p:spPr>
          <a:xfrm>
            <a:off x="1715906" y="2831870"/>
            <a:ext cx="2076404" cy="2579373"/>
          </a:xfrm>
        </p:spPr>
        <p:txBody>
          <a:bodyPr vert="horz" wrap="square" lIns="91440" tIns="45720" rIns="91440" bIns="45720" rtlCol="0" anchor="ctr">
            <a:noAutofit/>
          </a:bodyPr>
          <a:lstStyle>
            <a:lvl1pPr algn="ctr">
              <a:defRPr lang="en-US" sz="1350" smtClean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defRPr>
            </a:lvl1pPr>
            <a:lvl2pPr algn="ctr">
              <a:defRPr lang="en-US" sz="1050" smtClean="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algn="ctr">
              <a:defRPr lang="en-US" sz="1050" smtClean="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algn="ctr">
              <a:defRPr lang="en-US" sz="1050" smtClean="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algn="ctr">
              <a:defRPr lang="en-US" sz="105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 algn="ctr">
              <a:lnSpc>
                <a:spcPct val="125000"/>
              </a:lnSpc>
              <a:spcBef>
                <a:spcPts val="375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62" name="Oval 61"/>
          <p:cNvSpPr/>
          <p:nvPr userDrawn="1"/>
        </p:nvSpPr>
        <p:spPr>
          <a:xfrm>
            <a:off x="5158992" y="2615658"/>
            <a:ext cx="2305458" cy="3073944"/>
          </a:xfrm>
          <a:prstGeom prst="ellipse">
            <a:avLst/>
          </a:prstGeom>
          <a:noFill/>
          <a:ln>
            <a:solidFill>
              <a:srgbClr val="00A6B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/>
          </a:p>
        </p:txBody>
      </p:sp>
      <p:sp>
        <p:nvSpPr>
          <p:cNvPr id="64" name="Pentagon 63"/>
          <p:cNvSpPr/>
          <p:nvPr userDrawn="1"/>
        </p:nvSpPr>
        <p:spPr>
          <a:xfrm rot="5400000">
            <a:off x="5910026" y="1481498"/>
            <a:ext cx="803391" cy="1417007"/>
          </a:xfrm>
          <a:prstGeom prst="homePlate">
            <a:avLst>
              <a:gd name="adj" fmla="val 32475"/>
            </a:avLst>
          </a:prstGeom>
          <a:solidFill>
            <a:srgbClr val="00A6B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/>
          </a:p>
        </p:txBody>
      </p:sp>
      <p:sp>
        <p:nvSpPr>
          <p:cNvPr id="65" name="Pentagon 64"/>
          <p:cNvSpPr/>
          <p:nvPr userDrawn="1"/>
        </p:nvSpPr>
        <p:spPr>
          <a:xfrm rot="16200000" flipV="1">
            <a:off x="5910026" y="5429243"/>
            <a:ext cx="803391" cy="1417007"/>
          </a:xfrm>
          <a:prstGeom prst="homePlate">
            <a:avLst>
              <a:gd name="adj" fmla="val 32475"/>
            </a:avLst>
          </a:prstGeom>
          <a:solidFill>
            <a:srgbClr val="00A6B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200"/>
          </a:p>
        </p:txBody>
      </p:sp>
      <p:sp>
        <p:nvSpPr>
          <p:cNvPr id="67" name="Text Placeholder 51"/>
          <p:cNvSpPr>
            <a:spLocks noGrp="1"/>
          </p:cNvSpPr>
          <p:nvPr>
            <p:ph type="body" sz="quarter" idx="26"/>
          </p:nvPr>
        </p:nvSpPr>
        <p:spPr>
          <a:xfrm>
            <a:off x="5275535" y="2845478"/>
            <a:ext cx="2076404" cy="2579373"/>
          </a:xfrm>
        </p:spPr>
        <p:txBody>
          <a:bodyPr vert="horz" wrap="square" lIns="91440" tIns="45720" rIns="91440" bIns="45720" rtlCol="0" anchor="ctr">
            <a:noAutofit/>
          </a:bodyPr>
          <a:lstStyle>
            <a:lvl1pPr algn="ctr">
              <a:defRPr lang="en-US" sz="1350" smtClean="0">
                <a:solidFill>
                  <a:schemeClr val="bg1"/>
                </a:solidFill>
                <a:latin typeface="Gotham Book" pitchFamily="50" charset="0"/>
                <a:cs typeface="Gotham Book" pitchFamily="50" charset="0"/>
              </a:defRPr>
            </a:lvl1pPr>
            <a:lvl2pPr algn="ctr">
              <a:defRPr lang="en-US" sz="1050" smtClean="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algn="ctr">
              <a:defRPr lang="en-US" sz="1050" smtClean="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algn="ctr">
              <a:defRPr lang="en-US" sz="1050" smtClean="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algn="ctr">
              <a:defRPr lang="en-US" sz="105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 algn="ctr">
              <a:lnSpc>
                <a:spcPct val="125000"/>
              </a:lnSpc>
              <a:spcBef>
                <a:spcPts val="375"/>
              </a:spcBef>
            </a:pPr>
            <a:r>
              <a:rPr lang="en-US" dirty="0"/>
              <a:t>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17572" y="2013951"/>
            <a:ext cx="0" cy="421263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/>
          <p:cNvSpPr>
            <a:spLocks noGrp="1"/>
          </p:cNvSpPr>
          <p:nvPr>
            <p:ph idx="13"/>
          </p:nvPr>
        </p:nvSpPr>
        <p:spPr>
          <a:xfrm>
            <a:off x="2049574" y="1773719"/>
            <a:ext cx="1406122" cy="603221"/>
          </a:xfrm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7"/>
          </p:nvPr>
        </p:nvSpPr>
        <p:spPr>
          <a:xfrm>
            <a:off x="5601559" y="1773719"/>
            <a:ext cx="1406122" cy="603221"/>
          </a:xfrm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6" name="Content Placeholder 2"/>
          <p:cNvSpPr>
            <a:spLocks noGrp="1"/>
          </p:cNvSpPr>
          <p:nvPr>
            <p:ph idx="28"/>
          </p:nvPr>
        </p:nvSpPr>
        <p:spPr>
          <a:xfrm>
            <a:off x="2051023" y="5954111"/>
            <a:ext cx="1406122" cy="603221"/>
          </a:xfrm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9"/>
          </p:nvPr>
        </p:nvSpPr>
        <p:spPr>
          <a:xfrm>
            <a:off x="5603008" y="5954111"/>
            <a:ext cx="1406122" cy="603221"/>
          </a:xfrm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920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Triangle 30"/>
          <p:cNvSpPr/>
          <p:nvPr userDrawn="1"/>
        </p:nvSpPr>
        <p:spPr>
          <a:xfrm rot="13500000">
            <a:off x="2285846" y="2297540"/>
            <a:ext cx="305100" cy="228825"/>
          </a:xfrm>
          <a:prstGeom prst="rtTriangle">
            <a:avLst/>
          </a:prstGeom>
          <a:solidFill>
            <a:srgbClr val="6CC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4" name="Right Triangle 33"/>
          <p:cNvSpPr/>
          <p:nvPr userDrawn="1"/>
        </p:nvSpPr>
        <p:spPr>
          <a:xfrm rot="13500000">
            <a:off x="2285846" y="3303649"/>
            <a:ext cx="305100" cy="228825"/>
          </a:xfrm>
          <a:prstGeom prst="rtTriangle">
            <a:avLst/>
          </a:prstGeom>
          <a:solidFill>
            <a:srgbClr val="1CBE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6" name="Right Triangle 35"/>
          <p:cNvSpPr/>
          <p:nvPr userDrawn="1"/>
        </p:nvSpPr>
        <p:spPr>
          <a:xfrm rot="13500000">
            <a:off x="2285846" y="4333796"/>
            <a:ext cx="305100" cy="228825"/>
          </a:xfrm>
          <a:prstGeom prst="rtTriangle">
            <a:avLst/>
          </a:prstGeom>
          <a:solidFill>
            <a:srgbClr val="00A6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8" name="Right Triangle 37"/>
          <p:cNvSpPr/>
          <p:nvPr userDrawn="1"/>
        </p:nvSpPr>
        <p:spPr>
          <a:xfrm rot="13500000">
            <a:off x="2285846" y="5352368"/>
            <a:ext cx="305100" cy="228825"/>
          </a:xfrm>
          <a:prstGeom prst="rtTriangle">
            <a:avLst/>
          </a:prstGeom>
          <a:solidFill>
            <a:srgbClr val="0B60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1" name="Rectangle 20"/>
          <p:cNvSpPr/>
          <p:nvPr userDrawn="1"/>
        </p:nvSpPr>
        <p:spPr>
          <a:xfrm rot="5400000">
            <a:off x="-274038" y="3918870"/>
            <a:ext cx="5378403" cy="58440"/>
          </a:xfrm>
          <a:prstGeom prst="rect">
            <a:avLst/>
          </a:prstGeom>
          <a:gradFill flip="none" rotWithShape="1">
            <a:gsLst>
              <a:gs pos="22000">
                <a:schemeClr val="tx1">
                  <a:alpha val="6000"/>
                </a:schemeClr>
              </a:gs>
              <a:gs pos="85000">
                <a:schemeClr val="tx1">
                  <a:alpha val="0"/>
                </a:schemeClr>
              </a:gs>
              <a:gs pos="100000">
                <a:schemeClr val="tx1">
                  <a:alpha val="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42" y="1258889"/>
            <a:ext cx="8446874" cy="559520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2600201" y="1974527"/>
            <a:ext cx="4965369" cy="874853"/>
          </a:xfrm>
        </p:spPr>
        <p:txBody>
          <a:bodyPr wrap="square" anchor="ctr">
            <a:noAutofit/>
          </a:bodyPr>
          <a:lstStyle>
            <a:lvl1pPr marL="0" indent="0" algn="l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1782258" y="1974527"/>
            <a:ext cx="656140" cy="874853"/>
          </a:xfrm>
          <a:prstGeom prst="rect">
            <a:avLst/>
          </a:prstGeom>
          <a:solidFill>
            <a:srgbClr val="6CCBDB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dirty="0">
                <a:latin typeface="+mn-lt"/>
                <a:cs typeface="Gotham Bold" pitchFamily="50" charset="0"/>
              </a:rPr>
              <a:t>1</a:t>
            </a:r>
          </a:p>
        </p:txBody>
      </p:sp>
      <p:sp>
        <p:nvSpPr>
          <p:cNvPr id="33" name="Rectangle 32"/>
          <p:cNvSpPr/>
          <p:nvPr userDrawn="1"/>
        </p:nvSpPr>
        <p:spPr>
          <a:xfrm>
            <a:off x="1782258" y="2980636"/>
            <a:ext cx="656140" cy="874853"/>
          </a:xfrm>
          <a:prstGeom prst="rect">
            <a:avLst/>
          </a:prstGeom>
          <a:solidFill>
            <a:srgbClr val="1CBECA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dirty="0">
                <a:latin typeface="+mn-lt"/>
                <a:cs typeface="Gotham Bold" pitchFamily="50" charset="0"/>
              </a:rPr>
              <a:t>2</a:t>
            </a:r>
            <a:endParaRPr lang="en-US" sz="2250" dirty="0">
              <a:latin typeface="+mn-lt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1782258" y="4010783"/>
            <a:ext cx="656140" cy="874853"/>
          </a:xfrm>
          <a:prstGeom prst="rect">
            <a:avLst/>
          </a:prstGeom>
          <a:solidFill>
            <a:srgbClr val="00A6B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dirty="0">
                <a:latin typeface="+mn-lt"/>
                <a:cs typeface="Gotham Bold" pitchFamily="50" charset="0"/>
              </a:rPr>
              <a:t>3</a:t>
            </a:r>
            <a:endParaRPr lang="en-US" sz="2250" dirty="0">
              <a:latin typeface="+mn-lt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1782258" y="5029355"/>
            <a:ext cx="656140" cy="874853"/>
          </a:xfrm>
          <a:prstGeom prst="rect">
            <a:avLst/>
          </a:prstGeom>
          <a:solidFill>
            <a:srgbClr val="0B608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dirty="0">
                <a:latin typeface="+mn-lt"/>
                <a:cs typeface="Gotham Bold" pitchFamily="50" charset="0"/>
              </a:rPr>
              <a:t>4</a:t>
            </a:r>
            <a:endParaRPr lang="en-US" sz="2250" dirty="0">
              <a:latin typeface="+mn-lt"/>
            </a:endParaRPr>
          </a:p>
        </p:txBody>
      </p:sp>
      <p:sp>
        <p:nvSpPr>
          <p:cNvPr id="40" name="Content Placeholder 2"/>
          <p:cNvSpPr>
            <a:spLocks noGrp="1"/>
          </p:cNvSpPr>
          <p:nvPr>
            <p:ph idx="14"/>
          </p:nvPr>
        </p:nvSpPr>
        <p:spPr>
          <a:xfrm>
            <a:off x="2600201" y="2980636"/>
            <a:ext cx="4965369" cy="874853"/>
          </a:xfrm>
        </p:spPr>
        <p:txBody>
          <a:bodyPr wrap="square" anchor="ctr">
            <a:noAutofit/>
          </a:bodyPr>
          <a:lstStyle>
            <a:lvl1pPr marL="0" indent="0" algn="l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1" name="Content Placeholder 2"/>
          <p:cNvSpPr>
            <a:spLocks noGrp="1"/>
          </p:cNvSpPr>
          <p:nvPr>
            <p:ph idx="15"/>
          </p:nvPr>
        </p:nvSpPr>
        <p:spPr>
          <a:xfrm>
            <a:off x="2600201" y="3986745"/>
            <a:ext cx="4965369" cy="874853"/>
          </a:xfrm>
        </p:spPr>
        <p:txBody>
          <a:bodyPr wrap="square" anchor="ctr">
            <a:noAutofit/>
          </a:bodyPr>
          <a:lstStyle>
            <a:lvl1pPr marL="0" indent="0" algn="l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2" name="Content Placeholder 2"/>
          <p:cNvSpPr>
            <a:spLocks noGrp="1"/>
          </p:cNvSpPr>
          <p:nvPr>
            <p:ph idx="16"/>
          </p:nvPr>
        </p:nvSpPr>
        <p:spPr>
          <a:xfrm>
            <a:off x="2600201" y="4992854"/>
            <a:ext cx="4965369" cy="874853"/>
          </a:xfrm>
        </p:spPr>
        <p:txBody>
          <a:bodyPr wrap="square" anchor="ctr">
            <a:noAutofit/>
          </a:bodyPr>
          <a:lstStyle>
            <a:lvl1pPr marL="0" indent="0" algn="l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130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42" y="1258889"/>
            <a:ext cx="8446874" cy="559520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507377" y="2114577"/>
            <a:ext cx="1528339" cy="630942"/>
          </a:xfrm>
        </p:spPr>
        <p:txBody>
          <a:bodyPr wrap="square" anchor="ctr">
            <a:noAutofit/>
          </a:bodyPr>
          <a:lstStyle>
            <a:lvl1pPr marL="0" indent="0" algn="l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5" name="Content Placeholder 2"/>
          <p:cNvSpPr>
            <a:spLocks noGrp="1"/>
          </p:cNvSpPr>
          <p:nvPr>
            <p:ph idx="17"/>
          </p:nvPr>
        </p:nvSpPr>
        <p:spPr>
          <a:xfrm>
            <a:off x="5597289" y="2114577"/>
            <a:ext cx="1528339" cy="630942"/>
          </a:xfrm>
        </p:spPr>
        <p:txBody>
          <a:bodyPr wrap="square" anchor="ctr">
            <a:noAutofit/>
          </a:bodyPr>
          <a:lstStyle>
            <a:lvl1pPr marL="0" indent="0" algn="l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6" name="Content Placeholder 2"/>
          <p:cNvSpPr>
            <a:spLocks noGrp="1"/>
          </p:cNvSpPr>
          <p:nvPr>
            <p:ph idx="18"/>
          </p:nvPr>
        </p:nvSpPr>
        <p:spPr>
          <a:xfrm>
            <a:off x="1507377" y="4991812"/>
            <a:ext cx="1528339" cy="630942"/>
          </a:xfrm>
        </p:spPr>
        <p:txBody>
          <a:bodyPr wrap="square" anchor="ctr">
            <a:noAutofit/>
          </a:bodyPr>
          <a:lstStyle>
            <a:lvl1pPr marL="0" indent="0" algn="l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7" name="Content Placeholder 2"/>
          <p:cNvSpPr>
            <a:spLocks noGrp="1"/>
          </p:cNvSpPr>
          <p:nvPr>
            <p:ph idx="19"/>
          </p:nvPr>
        </p:nvSpPr>
        <p:spPr>
          <a:xfrm>
            <a:off x="5597289" y="4991812"/>
            <a:ext cx="1528339" cy="630942"/>
          </a:xfrm>
        </p:spPr>
        <p:txBody>
          <a:bodyPr wrap="square" anchor="ctr">
            <a:noAutofit/>
          </a:bodyPr>
          <a:lstStyle>
            <a:lvl1pPr marL="0" indent="0" algn="l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2148274" y="3005632"/>
            <a:ext cx="0" cy="264618"/>
          </a:xfrm>
          <a:prstGeom prst="line">
            <a:avLst/>
          </a:prstGeom>
          <a:ln w="19050">
            <a:solidFill>
              <a:srgbClr val="00A6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2148274" y="3265714"/>
            <a:ext cx="655882" cy="0"/>
          </a:xfrm>
          <a:prstGeom prst="line">
            <a:avLst/>
          </a:prstGeom>
          <a:ln w="19050">
            <a:solidFill>
              <a:srgbClr val="00A6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 userDrawn="1"/>
        </p:nvCxnSpPr>
        <p:spPr>
          <a:xfrm flipV="1">
            <a:off x="2148274" y="4454394"/>
            <a:ext cx="0" cy="264618"/>
          </a:xfrm>
          <a:prstGeom prst="line">
            <a:avLst/>
          </a:prstGeom>
          <a:ln w="19050">
            <a:solidFill>
              <a:srgbClr val="00A6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 userDrawn="1"/>
        </p:nvCxnSpPr>
        <p:spPr>
          <a:xfrm flipV="1">
            <a:off x="2148274" y="4458930"/>
            <a:ext cx="655882" cy="0"/>
          </a:xfrm>
          <a:prstGeom prst="line">
            <a:avLst/>
          </a:prstGeom>
          <a:ln w="19050">
            <a:solidFill>
              <a:srgbClr val="00A6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 userDrawn="1"/>
        </p:nvCxnSpPr>
        <p:spPr>
          <a:xfrm flipH="1">
            <a:off x="6364820" y="3005632"/>
            <a:ext cx="0" cy="264618"/>
          </a:xfrm>
          <a:prstGeom prst="line">
            <a:avLst/>
          </a:prstGeom>
          <a:ln w="19050">
            <a:solidFill>
              <a:srgbClr val="00A6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 userDrawn="1"/>
        </p:nvCxnSpPr>
        <p:spPr>
          <a:xfrm flipH="1">
            <a:off x="5708938" y="3265714"/>
            <a:ext cx="655882" cy="0"/>
          </a:xfrm>
          <a:prstGeom prst="line">
            <a:avLst/>
          </a:prstGeom>
          <a:ln w="19050">
            <a:solidFill>
              <a:srgbClr val="00A6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 userDrawn="1"/>
        </p:nvCxnSpPr>
        <p:spPr>
          <a:xfrm flipH="1" flipV="1">
            <a:off x="6364820" y="4454394"/>
            <a:ext cx="0" cy="264618"/>
          </a:xfrm>
          <a:prstGeom prst="line">
            <a:avLst/>
          </a:prstGeom>
          <a:ln w="19050">
            <a:solidFill>
              <a:srgbClr val="00A6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 userDrawn="1"/>
        </p:nvCxnSpPr>
        <p:spPr>
          <a:xfrm flipH="1" flipV="1">
            <a:off x="5708938" y="4458930"/>
            <a:ext cx="655882" cy="0"/>
          </a:xfrm>
          <a:prstGeom prst="line">
            <a:avLst/>
          </a:prstGeom>
          <a:ln w="19050">
            <a:solidFill>
              <a:srgbClr val="00A6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Pie 60"/>
          <p:cNvSpPr/>
          <p:nvPr userDrawn="1"/>
        </p:nvSpPr>
        <p:spPr>
          <a:xfrm>
            <a:off x="2833304" y="1989995"/>
            <a:ext cx="2838302" cy="3784403"/>
          </a:xfrm>
          <a:prstGeom prst="pie">
            <a:avLst>
              <a:gd name="adj1" fmla="val 10757111"/>
              <a:gd name="adj2" fmla="val 16200000"/>
            </a:avLst>
          </a:prstGeom>
          <a:solidFill>
            <a:srgbClr val="0B60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62" name="Pie 61"/>
          <p:cNvSpPr/>
          <p:nvPr userDrawn="1"/>
        </p:nvSpPr>
        <p:spPr>
          <a:xfrm flipH="1">
            <a:off x="2854797" y="1989994"/>
            <a:ext cx="2838302" cy="3784403"/>
          </a:xfrm>
          <a:prstGeom prst="pie">
            <a:avLst>
              <a:gd name="adj1" fmla="val 10825348"/>
              <a:gd name="adj2" fmla="val 16200000"/>
            </a:avLst>
          </a:prstGeom>
          <a:solidFill>
            <a:srgbClr val="6CCB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63" name="Pie 62"/>
          <p:cNvSpPr/>
          <p:nvPr userDrawn="1"/>
        </p:nvSpPr>
        <p:spPr>
          <a:xfrm flipV="1">
            <a:off x="2833304" y="1989995"/>
            <a:ext cx="2838302" cy="3784403"/>
          </a:xfrm>
          <a:prstGeom prst="pie">
            <a:avLst>
              <a:gd name="adj1" fmla="val 10808715"/>
              <a:gd name="adj2" fmla="val 16200000"/>
            </a:avLst>
          </a:prstGeom>
          <a:solidFill>
            <a:srgbClr val="00A6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64" name="Pie 63"/>
          <p:cNvSpPr/>
          <p:nvPr userDrawn="1"/>
        </p:nvSpPr>
        <p:spPr>
          <a:xfrm flipH="1" flipV="1">
            <a:off x="2833304" y="1989994"/>
            <a:ext cx="2838302" cy="3784403"/>
          </a:xfrm>
          <a:prstGeom prst="pie">
            <a:avLst>
              <a:gd name="adj1" fmla="val 10739896"/>
              <a:gd name="adj2" fmla="val 16200000"/>
            </a:avLst>
          </a:prstGeom>
          <a:solidFill>
            <a:srgbClr val="00A6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65" name="Oval 64"/>
          <p:cNvSpPr/>
          <p:nvPr userDrawn="1"/>
        </p:nvSpPr>
        <p:spPr>
          <a:xfrm>
            <a:off x="3542746" y="2935916"/>
            <a:ext cx="1419419" cy="1892559"/>
          </a:xfrm>
          <a:prstGeom prst="ellipse">
            <a:avLst/>
          </a:prstGeom>
          <a:solidFill>
            <a:srgbClr val="003B5B">
              <a:alpha val="37000"/>
            </a:srgbClr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6" name="Oval 65"/>
          <p:cNvSpPr/>
          <p:nvPr userDrawn="1"/>
        </p:nvSpPr>
        <p:spPr>
          <a:xfrm>
            <a:off x="3675935" y="3113502"/>
            <a:ext cx="1153038" cy="153738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7" name="Oval 66"/>
          <p:cNvSpPr/>
          <p:nvPr userDrawn="1"/>
        </p:nvSpPr>
        <p:spPr>
          <a:xfrm>
            <a:off x="3486864" y="2867476"/>
            <a:ext cx="1522080" cy="2029438"/>
          </a:xfrm>
          <a:prstGeom prst="ellipse">
            <a:avLst/>
          </a:prstGeom>
          <a:noFill/>
          <a:ln w="127000">
            <a:solidFill>
              <a:srgbClr val="003B5B">
                <a:alpha val="4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8" name="Rectangle 67"/>
          <p:cNvSpPr/>
          <p:nvPr userDrawn="1"/>
        </p:nvSpPr>
        <p:spPr>
          <a:xfrm>
            <a:off x="4198409" y="1961424"/>
            <a:ext cx="108090" cy="4020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9" name="Rectangle 68"/>
          <p:cNvSpPr/>
          <p:nvPr userDrawn="1"/>
        </p:nvSpPr>
        <p:spPr>
          <a:xfrm rot="5400000">
            <a:off x="4200795" y="2374591"/>
            <a:ext cx="146304" cy="3015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496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Elbow Connector 7"/>
          <p:cNvCxnSpPr>
            <a:stCxn id="84" idx="4"/>
          </p:cNvCxnSpPr>
          <p:nvPr userDrawn="1"/>
        </p:nvCxnSpPr>
        <p:spPr>
          <a:xfrm rot="5400000" flipH="1" flipV="1">
            <a:off x="2961321" y="3647527"/>
            <a:ext cx="3665668" cy="482595"/>
          </a:xfrm>
          <a:prstGeom prst="bentConnector3">
            <a:avLst>
              <a:gd name="adj1" fmla="val -6236"/>
            </a:avLst>
          </a:prstGeom>
          <a:ln w="12700">
            <a:solidFill>
              <a:srgbClr val="003B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 userDrawn="1"/>
        </p:nvGrpSpPr>
        <p:grpSpPr>
          <a:xfrm flipH="1" flipV="1">
            <a:off x="3519013" y="3927609"/>
            <a:ext cx="1252169" cy="1669559"/>
            <a:chOff x="4281989" y="2784835"/>
            <a:chExt cx="1669559" cy="1669559"/>
          </a:xfrm>
        </p:grpSpPr>
        <p:sp>
          <p:nvSpPr>
            <p:cNvPr id="64" name="Snip Diagonal Corner Rectangle 63"/>
            <p:cNvSpPr/>
            <p:nvPr userDrawn="1"/>
          </p:nvSpPr>
          <p:spPr>
            <a:xfrm>
              <a:off x="4282668" y="2785514"/>
              <a:ext cx="1667726" cy="1667726"/>
            </a:xfrm>
            <a:prstGeom prst="snip2DiagRect">
              <a:avLst>
                <a:gd name="adj1" fmla="val 0"/>
                <a:gd name="adj2" fmla="val 45338"/>
              </a:avLst>
            </a:prstGeom>
            <a:solidFill>
              <a:srgbClr val="003B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5" name="Oval 64"/>
            <p:cNvSpPr/>
            <p:nvPr userDrawn="1"/>
          </p:nvSpPr>
          <p:spPr>
            <a:xfrm>
              <a:off x="4281989" y="2784835"/>
              <a:ext cx="1669559" cy="1669559"/>
            </a:xfrm>
            <a:prstGeom prst="ellipse">
              <a:avLst/>
            </a:prstGeom>
            <a:solidFill>
              <a:srgbClr val="003B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66" name="Group 65"/>
          <p:cNvGrpSpPr/>
          <p:nvPr userDrawn="1"/>
        </p:nvGrpSpPr>
        <p:grpSpPr>
          <a:xfrm flipH="1">
            <a:off x="3513568" y="2178409"/>
            <a:ext cx="1252169" cy="1669559"/>
            <a:chOff x="4281989" y="2784835"/>
            <a:chExt cx="1669559" cy="1669559"/>
          </a:xfrm>
        </p:grpSpPr>
        <p:sp>
          <p:nvSpPr>
            <p:cNvPr id="67" name="Snip Diagonal Corner Rectangle 66"/>
            <p:cNvSpPr/>
            <p:nvPr userDrawn="1"/>
          </p:nvSpPr>
          <p:spPr>
            <a:xfrm>
              <a:off x="4282668" y="2785514"/>
              <a:ext cx="1667726" cy="1667726"/>
            </a:xfrm>
            <a:prstGeom prst="snip2DiagRect">
              <a:avLst>
                <a:gd name="adj1" fmla="val 0"/>
                <a:gd name="adj2" fmla="val 45338"/>
              </a:avLst>
            </a:prstGeom>
            <a:solidFill>
              <a:srgbClr val="00A6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8" name="Oval 67"/>
            <p:cNvSpPr/>
            <p:nvPr userDrawn="1"/>
          </p:nvSpPr>
          <p:spPr>
            <a:xfrm>
              <a:off x="4281989" y="2784835"/>
              <a:ext cx="1669559" cy="1669559"/>
            </a:xfrm>
            <a:prstGeom prst="ellipse">
              <a:avLst/>
            </a:prstGeom>
            <a:solidFill>
              <a:srgbClr val="00A6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72" name="Group 71"/>
          <p:cNvGrpSpPr/>
          <p:nvPr userDrawn="1"/>
        </p:nvGrpSpPr>
        <p:grpSpPr>
          <a:xfrm flipV="1">
            <a:off x="2207287" y="4472118"/>
            <a:ext cx="1252169" cy="1669559"/>
            <a:chOff x="4281989" y="2784835"/>
            <a:chExt cx="1669559" cy="1669559"/>
          </a:xfrm>
        </p:grpSpPr>
        <p:sp>
          <p:nvSpPr>
            <p:cNvPr id="73" name="Snip Diagonal Corner Rectangle 72"/>
            <p:cNvSpPr/>
            <p:nvPr userDrawn="1"/>
          </p:nvSpPr>
          <p:spPr>
            <a:xfrm>
              <a:off x="4282668" y="2785514"/>
              <a:ext cx="1667726" cy="1667726"/>
            </a:xfrm>
            <a:prstGeom prst="snip2DiagRect">
              <a:avLst>
                <a:gd name="adj1" fmla="val 0"/>
                <a:gd name="adj2" fmla="val 45338"/>
              </a:avLst>
            </a:prstGeom>
            <a:solidFill>
              <a:srgbClr val="00A6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4" name="Oval 73"/>
            <p:cNvSpPr/>
            <p:nvPr userDrawn="1"/>
          </p:nvSpPr>
          <p:spPr>
            <a:xfrm>
              <a:off x="4281989" y="2784835"/>
              <a:ext cx="1669559" cy="1669559"/>
            </a:xfrm>
            <a:prstGeom prst="ellipse">
              <a:avLst/>
            </a:prstGeom>
            <a:solidFill>
              <a:srgbClr val="00A6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15" name="Group 14"/>
          <p:cNvGrpSpPr/>
          <p:nvPr userDrawn="1"/>
        </p:nvGrpSpPr>
        <p:grpSpPr>
          <a:xfrm>
            <a:off x="2201842" y="2708636"/>
            <a:ext cx="1252169" cy="1669559"/>
            <a:chOff x="4281989" y="2784835"/>
            <a:chExt cx="1669559" cy="1669559"/>
          </a:xfrm>
        </p:grpSpPr>
        <p:sp>
          <p:nvSpPr>
            <p:cNvPr id="11" name="Snip Diagonal Corner Rectangle 10"/>
            <p:cNvSpPr/>
            <p:nvPr userDrawn="1"/>
          </p:nvSpPr>
          <p:spPr>
            <a:xfrm>
              <a:off x="4282668" y="2785514"/>
              <a:ext cx="1667726" cy="1667726"/>
            </a:xfrm>
            <a:prstGeom prst="snip2DiagRect">
              <a:avLst>
                <a:gd name="adj1" fmla="val 0"/>
                <a:gd name="adj2" fmla="val 45338"/>
              </a:avLst>
            </a:prstGeom>
            <a:solidFill>
              <a:srgbClr val="00A6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" name="Oval 12"/>
            <p:cNvSpPr/>
            <p:nvPr userDrawn="1"/>
          </p:nvSpPr>
          <p:spPr>
            <a:xfrm>
              <a:off x="4281989" y="2784835"/>
              <a:ext cx="1669559" cy="1669559"/>
            </a:xfrm>
            <a:prstGeom prst="ellipse">
              <a:avLst/>
            </a:prstGeom>
            <a:solidFill>
              <a:srgbClr val="00A6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42" y="1258889"/>
            <a:ext cx="8446874" cy="559520"/>
          </a:xfrm>
        </p:spPr>
        <p:txBody>
          <a:bodyPr>
            <a:normAutofit/>
          </a:bodyPr>
          <a:lstStyle>
            <a:lvl1pPr marL="0" indent="0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5" name="Content Placeholder 2"/>
          <p:cNvSpPr>
            <a:spLocks noGrp="1"/>
          </p:cNvSpPr>
          <p:nvPr>
            <p:ph idx="17"/>
          </p:nvPr>
        </p:nvSpPr>
        <p:spPr>
          <a:xfrm>
            <a:off x="5118558" y="2078751"/>
            <a:ext cx="2019499" cy="854950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7" name="Text Placeholder 6"/>
          <p:cNvSpPr>
            <a:spLocks noGrp="1"/>
          </p:cNvSpPr>
          <p:nvPr>
            <p:ph type="body" sz="quarter" idx="20"/>
          </p:nvPr>
        </p:nvSpPr>
        <p:spPr>
          <a:xfrm>
            <a:off x="2252638" y="3363095"/>
            <a:ext cx="1150221" cy="686025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lnSpc>
                <a:spcPct val="125000"/>
              </a:lnSpc>
              <a:spcBef>
                <a:spcPts val="375"/>
              </a:spcBef>
              <a:defRPr lang="en-US" sz="1500" dirty="0" smtClean="0">
                <a:solidFill>
                  <a:srgbClr val="003B5B"/>
                </a:solidFill>
                <a:latin typeface="+mn-lt"/>
                <a:cs typeface="Gotham Bold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8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3548038" y="2811552"/>
            <a:ext cx="1150221" cy="686025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lnSpc>
                <a:spcPct val="125000"/>
              </a:lnSpc>
              <a:spcBef>
                <a:spcPts val="375"/>
              </a:spcBef>
              <a:defRPr lang="en-US" sz="1500" dirty="0" smtClean="0">
                <a:solidFill>
                  <a:srgbClr val="003B5B"/>
                </a:solidFill>
                <a:latin typeface="+mn-lt"/>
                <a:cs typeface="Gotham Bold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9" name="Text Placeholder 6"/>
          <p:cNvSpPr>
            <a:spLocks noGrp="1"/>
          </p:cNvSpPr>
          <p:nvPr>
            <p:ph type="body" sz="quarter" idx="22"/>
          </p:nvPr>
        </p:nvSpPr>
        <p:spPr>
          <a:xfrm>
            <a:off x="2268968" y="5039498"/>
            <a:ext cx="1150221" cy="686025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lnSpc>
                <a:spcPct val="125000"/>
              </a:lnSpc>
              <a:spcBef>
                <a:spcPts val="375"/>
              </a:spcBef>
              <a:defRPr lang="en-US" sz="1500" dirty="0" smtClean="0">
                <a:solidFill>
                  <a:srgbClr val="003B5B"/>
                </a:solidFill>
                <a:latin typeface="+mn-lt"/>
                <a:cs typeface="Gotham Bold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0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3564368" y="4564155"/>
            <a:ext cx="1150221" cy="686025"/>
          </a:xfrm>
        </p:spPr>
        <p:txBody>
          <a:bodyPr vert="horz" lIns="91440" tIns="45720" rIns="91440" bIns="45720" rtlCol="0">
            <a:noAutofit/>
          </a:bodyPr>
          <a:lstStyle>
            <a:lvl1pPr algn="ctr">
              <a:lnSpc>
                <a:spcPct val="125000"/>
              </a:lnSpc>
              <a:spcBef>
                <a:spcPts val="375"/>
              </a:spcBef>
              <a:defRPr lang="en-US" sz="1500" dirty="0" smtClean="0">
                <a:solidFill>
                  <a:srgbClr val="00A6B9"/>
                </a:solidFill>
                <a:latin typeface="+mn-lt"/>
                <a:cs typeface="Gotham Bold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6" name="Oval 75"/>
          <p:cNvSpPr/>
          <p:nvPr userDrawn="1"/>
        </p:nvSpPr>
        <p:spPr>
          <a:xfrm>
            <a:off x="4987551" y="4512486"/>
            <a:ext cx="86644" cy="11552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3B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7" name="Oval 76"/>
          <p:cNvSpPr/>
          <p:nvPr userDrawn="1"/>
        </p:nvSpPr>
        <p:spPr>
          <a:xfrm>
            <a:off x="4987551" y="3396664"/>
            <a:ext cx="86644" cy="11552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3B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9" name="Oval 78"/>
          <p:cNvSpPr/>
          <p:nvPr userDrawn="1"/>
        </p:nvSpPr>
        <p:spPr>
          <a:xfrm>
            <a:off x="4987551" y="2280842"/>
            <a:ext cx="86644" cy="11552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3B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0" name="Oval 79"/>
          <p:cNvSpPr/>
          <p:nvPr userDrawn="1"/>
        </p:nvSpPr>
        <p:spPr>
          <a:xfrm>
            <a:off x="4987551" y="5628307"/>
            <a:ext cx="86644" cy="11552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3B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4" name="Oval 83"/>
          <p:cNvSpPr/>
          <p:nvPr userDrawn="1"/>
        </p:nvSpPr>
        <p:spPr>
          <a:xfrm>
            <a:off x="4442459" y="5427264"/>
            <a:ext cx="220796" cy="294394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A6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6" name="Content Placeholder 2"/>
          <p:cNvSpPr>
            <a:spLocks noGrp="1"/>
          </p:cNvSpPr>
          <p:nvPr>
            <p:ph idx="24"/>
          </p:nvPr>
        </p:nvSpPr>
        <p:spPr>
          <a:xfrm>
            <a:off x="5118558" y="3202701"/>
            <a:ext cx="2019499" cy="854950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7" name="Content Placeholder 2"/>
          <p:cNvSpPr>
            <a:spLocks noGrp="1"/>
          </p:cNvSpPr>
          <p:nvPr>
            <p:ph idx="25"/>
          </p:nvPr>
        </p:nvSpPr>
        <p:spPr>
          <a:xfrm>
            <a:off x="5118558" y="4313951"/>
            <a:ext cx="2019499" cy="854950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8" name="Content Placeholder 2"/>
          <p:cNvSpPr>
            <a:spLocks noGrp="1"/>
          </p:cNvSpPr>
          <p:nvPr>
            <p:ph idx="26"/>
          </p:nvPr>
        </p:nvSpPr>
        <p:spPr>
          <a:xfrm>
            <a:off x="5118558" y="5437901"/>
            <a:ext cx="2019499" cy="854950"/>
          </a:xfrm>
        </p:spPr>
        <p:txBody>
          <a:bodyPr wrap="square" anchor="t">
            <a:noAutofit/>
          </a:bodyPr>
          <a:lstStyle>
            <a:lvl1pPr marL="0" indent="0" algn="l">
              <a:lnSpc>
                <a:spcPct val="125000"/>
              </a:lnSpc>
              <a:spcBef>
                <a:spcPts val="375"/>
              </a:spcBef>
              <a:buFontTx/>
              <a:buNone/>
              <a:defRPr sz="1500">
                <a:solidFill>
                  <a:schemeClr val="tx1"/>
                </a:solidFill>
                <a:latin typeface="+mn-lt"/>
                <a:cs typeface="Gotham Book" pitchFamily="50" charset="0"/>
              </a:defRPr>
            </a:lvl1pPr>
            <a:lvl2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2pPr>
            <a:lvl3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3pPr>
            <a:lvl4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4pPr>
            <a:lvl5pPr marL="0" indent="0">
              <a:buFontTx/>
              <a:buNone/>
              <a:defRPr sz="900">
                <a:solidFill>
                  <a:schemeClr val="tx1"/>
                </a:solidFill>
                <a:latin typeface="Gotham Book" pitchFamily="50" charset="0"/>
                <a:cs typeface="Gotham Book" pitchFamily="50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1330452" y="179870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46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105906" y="989645"/>
            <a:ext cx="2914650" cy="58795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336043" y="1258890"/>
            <a:ext cx="5661986" cy="5063534"/>
          </a:xfrm>
        </p:spPr>
        <p:txBody>
          <a:bodyPr vert="horz" lIns="91440" tIns="45720" rIns="91440" bIns="45720" rtlCol="0">
            <a:noAutofit/>
          </a:bodyPr>
          <a:lstStyle>
            <a:lvl1pPr marL="257175" indent="-257175">
              <a:lnSpc>
                <a:spcPct val="125000"/>
              </a:lnSpc>
              <a:spcBef>
                <a:spcPts val="375"/>
              </a:spcBef>
              <a:buFont typeface="+mj-lt"/>
              <a:buAutoNum type="alphaLcParenR"/>
              <a:defRPr lang="en-US" sz="1500" b="0" smtClean="0">
                <a:latin typeface="+mn-lt"/>
                <a:cs typeface="Gotham Book" pitchFamily="50" charset="0"/>
              </a:defRPr>
            </a:lvl1pPr>
            <a:lvl2pPr marL="685800" indent="-342900">
              <a:buFont typeface="+mj-lt"/>
              <a:buAutoNum type="alphaLcParenR"/>
              <a:defRPr lang="en-US" sz="1350" smtClean="0">
                <a:latin typeface="Gotham Book" pitchFamily="50" charset="0"/>
                <a:cs typeface="Gotham Book" pitchFamily="50" charset="0"/>
              </a:defRPr>
            </a:lvl2pPr>
            <a:lvl3pPr marL="1028700" indent="-342900">
              <a:buFont typeface="+mj-lt"/>
              <a:buAutoNum type="alphaLcParenR"/>
              <a:defRPr lang="en-US" sz="1350" smtClean="0">
                <a:latin typeface="Gotham Book" pitchFamily="50" charset="0"/>
                <a:cs typeface="Gotham Book" pitchFamily="50" charset="0"/>
              </a:defRPr>
            </a:lvl3pPr>
            <a:lvl4pPr marL="1285875" indent="-257175">
              <a:buFont typeface="+mj-lt"/>
              <a:buAutoNum type="alphaLcParenR"/>
              <a:defRPr lang="en-US" sz="1350" smtClean="0">
                <a:latin typeface="Gotham Book" pitchFamily="50" charset="0"/>
                <a:cs typeface="Gotham Book" pitchFamily="50" charset="0"/>
              </a:defRPr>
            </a:lvl4pPr>
            <a:lvl5pPr marL="1628775" indent="-257175">
              <a:buFont typeface="+mj-lt"/>
              <a:buAutoNum type="alphaLcParenR"/>
              <a:defRPr lang="en-US" sz="1350">
                <a:latin typeface="Gotham Book" pitchFamily="50" charset="0"/>
                <a:cs typeface="Gotham Book" pitchFamily="50" charset="0"/>
              </a:defRPr>
            </a:lvl5pPr>
          </a:lstStyle>
          <a:p>
            <a:pPr lvl="0">
              <a:buFont typeface="Arial" panose="020B0604020202020204" pitchFamily="34" charset="0"/>
            </a:pP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330452" y="237745"/>
            <a:ext cx="6213348" cy="7530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552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05457D8-61AE-44B2-B394-BE3EA9F4E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237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Freeform 1682"/>
          <p:cNvSpPr>
            <a:spLocks/>
          </p:cNvSpPr>
          <p:nvPr userDrawn="1"/>
        </p:nvSpPr>
        <p:spPr bwMode="auto">
          <a:xfrm flipH="1">
            <a:off x="6380163" y="615952"/>
            <a:ext cx="1014412" cy="1895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" y="110"/>
              </a:cxn>
              <a:cxn ang="0">
                <a:pos x="78" y="216"/>
              </a:cxn>
              <a:cxn ang="0">
                <a:pos x="106" y="304"/>
              </a:cxn>
              <a:cxn ang="0">
                <a:pos x="136" y="398"/>
              </a:cxn>
              <a:cxn ang="0">
                <a:pos x="164" y="506"/>
              </a:cxn>
              <a:cxn ang="0">
                <a:pos x="206" y="672"/>
              </a:cxn>
              <a:cxn ang="0">
                <a:pos x="236" y="788"/>
              </a:cxn>
              <a:cxn ang="0">
                <a:pos x="272" y="990"/>
              </a:cxn>
              <a:cxn ang="0">
                <a:pos x="286" y="1086"/>
              </a:cxn>
              <a:cxn ang="0">
                <a:pos x="302" y="1194"/>
              </a:cxn>
              <a:cxn ang="0">
                <a:pos x="638" y="1194"/>
              </a:cxn>
              <a:cxn ang="0">
                <a:pos x="624" y="1142"/>
              </a:cxn>
              <a:cxn ang="0">
                <a:pos x="598" y="1060"/>
              </a:cxn>
              <a:cxn ang="0">
                <a:pos x="572" y="980"/>
              </a:cxn>
              <a:cxn ang="0">
                <a:pos x="548" y="912"/>
              </a:cxn>
              <a:cxn ang="0">
                <a:pos x="494" y="784"/>
              </a:cxn>
              <a:cxn ang="0">
                <a:pos x="456" y="698"/>
              </a:cxn>
              <a:cxn ang="0">
                <a:pos x="424" y="626"/>
              </a:cxn>
              <a:cxn ang="0">
                <a:pos x="378" y="532"/>
              </a:cxn>
              <a:cxn ang="0">
                <a:pos x="340" y="470"/>
              </a:cxn>
              <a:cxn ang="0">
                <a:pos x="306" y="414"/>
              </a:cxn>
              <a:cxn ang="0">
                <a:pos x="268" y="342"/>
              </a:cxn>
              <a:cxn ang="0">
                <a:pos x="228" y="286"/>
              </a:cxn>
              <a:cxn ang="0">
                <a:pos x="174" y="210"/>
              </a:cxn>
              <a:cxn ang="0">
                <a:pos x="122" y="140"/>
              </a:cxn>
              <a:cxn ang="0">
                <a:pos x="58" y="52"/>
              </a:cxn>
              <a:cxn ang="0">
                <a:pos x="30" y="20"/>
              </a:cxn>
              <a:cxn ang="0">
                <a:pos x="0" y="0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60" name="Freeform 1683"/>
          <p:cNvSpPr>
            <a:spLocks/>
          </p:cNvSpPr>
          <p:nvPr userDrawn="1"/>
        </p:nvSpPr>
        <p:spPr bwMode="auto">
          <a:xfrm flipH="1">
            <a:off x="7410450" y="3175"/>
            <a:ext cx="712788" cy="584200"/>
          </a:xfrm>
          <a:custGeom>
            <a:avLst/>
            <a:gdLst/>
            <a:ahLst/>
            <a:cxnLst>
              <a:cxn ang="0">
                <a:pos x="448" y="372"/>
              </a:cxn>
              <a:cxn ang="0">
                <a:pos x="388" y="302"/>
              </a:cxn>
              <a:cxn ang="0">
                <a:pos x="280" y="208"/>
              </a:cxn>
              <a:cxn ang="0">
                <a:pos x="210" y="142"/>
              </a:cxn>
              <a:cxn ang="0">
                <a:pos x="140" y="94"/>
              </a:cxn>
              <a:cxn ang="0">
                <a:pos x="64" y="44"/>
              </a:cxn>
              <a:cxn ang="0">
                <a:pos x="0" y="0"/>
              </a:cxn>
              <a:cxn ang="0">
                <a:pos x="280" y="0"/>
              </a:cxn>
              <a:cxn ang="0">
                <a:pos x="300" y="36"/>
              </a:cxn>
              <a:cxn ang="0">
                <a:pos x="324" y="82"/>
              </a:cxn>
              <a:cxn ang="0">
                <a:pos x="346" y="134"/>
              </a:cxn>
              <a:cxn ang="0">
                <a:pos x="378" y="206"/>
              </a:cxn>
              <a:cxn ang="0">
                <a:pos x="408" y="264"/>
              </a:cxn>
              <a:cxn ang="0">
                <a:pos x="434" y="334"/>
              </a:cxn>
              <a:cxn ang="0">
                <a:pos x="448" y="372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65" name="Line 1086"/>
          <p:cNvSpPr>
            <a:spLocks noChangeShapeType="1"/>
          </p:cNvSpPr>
          <p:nvPr userDrawn="1"/>
        </p:nvSpPr>
        <p:spPr bwMode="auto">
          <a:xfrm>
            <a:off x="484189" y="617540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66" name="Line 1087"/>
          <p:cNvSpPr>
            <a:spLocks noChangeShapeType="1"/>
          </p:cNvSpPr>
          <p:nvPr userDrawn="1"/>
        </p:nvSpPr>
        <p:spPr bwMode="auto">
          <a:xfrm>
            <a:off x="484189" y="617540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67" name="Rectangle 1088"/>
          <p:cNvSpPr>
            <a:spLocks noChangeArrowheads="1"/>
          </p:cNvSpPr>
          <p:nvPr userDrawn="1"/>
        </p:nvSpPr>
        <p:spPr bwMode="auto">
          <a:xfrm>
            <a:off x="484189" y="617540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68" name="Rectangle 1089"/>
          <p:cNvSpPr>
            <a:spLocks noChangeArrowheads="1"/>
          </p:cNvSpPr>
          <p:nvPr userDrawn="1"/>
        </p:nvSpPr>
        <p:spPr bwMode="auto">
          <a:xfrm>
            <a:off x="484189" y="617540"/>
            <a:ext cx="1587" cy="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69" name="Freeform 1098"/>
          <p:cNvSpPr>
            <a:spLocks/>
          </p:cNvSpPr>
          <p:nvPr userDrawn="1"/>
        </p:nvSpPr>
        <p:spPr bwMode="auto">
          <a:xfrm>
            <a:off x="487364" y="617540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70" name="Freeform 1115"/>
          <p:cNvSpPr>
            <a:spLocks/>
          </p:cNvSpPr>
          <p:nvPr userDrawn="1"/>
        </p:nvSpPr>
        <p:spPr bwMode="auto">
          <a:xfrm>
            <a:off x="458789" y="47307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71" name="Freeform 1120"/>
          <p:cNvSpPr>
            <a:spLocks/>
          </p:cNvSpPr>
          <p:nvPr userDrawn="1"/>
        </p:nvSpPr>
        <p:spPr bwMode="auto">
          <a:xfrm>
            <a:off x="458789" y="463552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72" name="Freeform 1134"/>
          <p:cNvSpPr>
            <a:spLocks/>
          </p:cNvSpPr>
          <p:nvPr userDrawn="1"/>
        </p:nvSpPr>
        <p:spPr bwMode="auto">
          <a:xfrm>
            <a:off x="703264" y="514350"/>
            <a:ext cx="3175" cy="6350"/>
          </a:xfrm>
          <a:custGeom>
            <a:avLst/>
            <a:gdLst/>
            <a:ahLst/>
            <a:cxnLst>
              <a:cxn ang="0">
                <a:pos x="2" y="4"/>
              </a:cxn>
              <a:cxn ang="0">
                <a:pos x="2" y="4"/>
              </a:cxn>
              <a:cxn ang="0">
                <a:pos x="2" y="4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4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2" y="4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73" name="Freeform 1141"/>
          <p:cNvSpPr>
            <a:spLocks/>
          </p:cNvSpPr>
          <p:nvPr userDrawn="1"/>
        </p:nvSpPr>
        <p:spPr bwMode="auto">
          <a:xfrm>
            <a:off x="706439" y="479425"/>
            <a:ext cx="1587" cy="6350"/>
          </a:xfrm>
          <a:custGeom>
            <a:avLst/>
            <a:gdLst/>
            <a:ahLst/>
            <a:cxnLst>
              <a:cxn ang="0">
                <a:pos x="0" y="4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4"/>
              </a:cxn>
            </a:cxnLst>
            <a:rect l="0" t="0" r="r" b="b"/>
            <a:pathLst>
              <a:path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74" name="Freeform 1148"/>
          <p:cNvSpPr>
            <a:spLocks/>
          </p:cNvSpPr>
          <p:nvPr userDrawn="1"/>
        </p:nvSpPr>
        <p:spPr bwMode="auto">
          <a:xfrm>
            <a:off x="693739" y="460376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75" name="Freeform 1150"/>
          <p:cNvSpPr>
            <a:spLocks/>
          </p:cNvSpPr>
          <p:nvPr userDrawn="1"/>
        </p:nvSpPr>
        <p:spPr bwMode="auto">
          <a:xfrm>
            <a:off x="684214" y="447677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76" name="Freeform 1152"/>
          <p:cNvSpPr>
            <a:spLocks/>
          </p:cNvSpPr>
          <p:nvPr userDrawn="1"/>
        </p:nvSpPr>
        <p:spPr bwMode="auto">
          <a:xfrm>
            <a:off x="684214" y="447677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77" name="Freeform 1154"/>
          <p:cNvSpPr>
            <a:spLocks/>
          </p:cNvSpPr>
          <p:nvPr userDrawn="1"/>
        </p:nvSpPr>
        <p:spPr bwMode="auto">
          <a:xfrm>
            <a:off x="665164" y="43497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78" name="Freeform 1156"/>
          <p:cNvSpPr>
            <a:spLocks/>
          </p:cNvSpPr>
          <p:nvPr userDrawn="1"/>
        </p:nvSpPr>
        <p:spPr bwMode="auto">
          <a:xfrm>
            <a:off x="665164" y="431801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79" name="Freeform 1163"/>
          <p:cNvSpPr>
            <a:spLocks/>
          </p:cNvSpPr>
          <p:nvPr userDrawn="1"/>
        </p:nvSpPr>
        <p:spPr bwMode="auto">
          <a:xfrm>
            <a:off x="611188" y="415927"/>
            <a:ext cx="6350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4" y="2"/>
              </a:cxn>
              <a:cxn ang="0">
                <a:pos x="4" y="0"/>
              </a:cxn>
              <a:cxn ang="0">
                <a:pos x="4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2" y="2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4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80" name="Freeform 1172"/>
          <p:cNvSpPr>
            <a:spLocks/>
          </p:cNvSpPr>
          <p:nvPr userDrawn="1"/>
        </p:nvSpPr>
        <p:spPr bwMode="auto">
          <a:xfrm>
            <a:off x="582614" y="476252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81" name="Freeform 1177"/>
          <p:cNvSpPr>
            <a:spLocks/>
          </p:cNvSpPr>
          <p:nvPr userDrawn="1"/>
        </p:nvSpPr>
        <p:spPr bwMode="auto">
          <a:xfrm>
            <a:off x="557214" y="534990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82" name="Freeform 1180"/>
          <p:cNvSpPr>
            <a:spLocks/>
          </p:cNvSpPr>
          <p:nvPr userDrawn="1"/>
        </p:nvSpPr>
        <p:spPr bwMode="auto">
          <a:xfrm>
            <a:off x="560389" y="530227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0" y="3"/>
              </a:cxn>
              <a:cxn ang="0">
                <a:pos x="2" y="3"/>
              </a:cxn>
              <a:cxn ang="0">
                <a:pos x="2" y="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2" y="3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83" name="Line 1187"/>
          <p:cNvSpPr>
            <a:spLocks noChangeShapeType="1"/>
          </p:cNvSpPr>
          <p:nvPr userDrawn="1"/>
        </p:nvSpPr>
        <p:spPr bwMode="auto">
          <a:xfrm>
            <a:off x="569914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84" name="Line 1188"/>
          <p:cNvSpPr>
            <a:spLocks noChangeShapeType="1"/>
          </p:cNvSpPr>
          <p:nvPr userDrawn="1"/>
        </p:nvSpPr>
        <p:spPr bwMode="auto">
          <a:xfrm>
            <a:off x="569914" y="5207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85" name="Freeform 1208"/>
          <p:cNvSpPr>
            <a:spLocks/>
          </p:cNvSpPr>
          <p:nvPr userDrawn="1"/>
        </p:nvSpPr>
        <p:spPr bwMode="auto">
          <a:xfrm>
            <a:off x="595313" y="557215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86" name="Freeform 1210"/>
          <p:cNvSpPr>
            <a:spLocks/>
          </p:cNvSpPr>
          <p:nvPr userDrawn="1"/>
        </p:nvSpPr>
        <p:spPr bwMode="auto">
          <a:xfrm>
            <a:off x="595314" y="55721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87" name="Freeform 1214"/>
          <p:cNvSpPr>
            <a:spLocks/>
          </p:cNvSpPr>
          <p:nvPr userDrawn="1"/>
        </p:nvSpPr>
        <p:spPr bwMode="auto">
          <a:xfrm>
            <a:off x="595314" y="557215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88" name="Rectangle 1215"/>
          <p:cNvSpPr>
            <a:spLocks noChangeArrowheads="1"/>
          </p:cNvSpPr>
          <p:nvPr userDrawn="1"/>
        </p:nvSpPr>
        <p:spPr bwMode="auto">
          <a:xfrm>
            <a:off x="595313" y="627065"/>
            <a:ext cx="1587" cy="1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89" name="Freeform 1217"/>
          <p:cNvSpPr>
            <a:spLocks/>
          </p:cNvSpPr>
          <p:nvPr userDrawn="1"/>
        </p:nvSpPr>
        <p:spPr bwMode="auto">
          <a:xfrm>
            <a:off x="595313" y="627065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90" name="Freeform 1219"/>
          <p:cNvSpPr>
            <a:spLocks/>
          </p:cNvSpPr>
          <p:nvPr userDrawn="1"/>
        </p:nvSpPr>
        <p:spPr bwMode="auto">
          <a:xfrm>
            <a:off x="731839" y="541340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91" name="Freeform 1221"/>
          <p:cNvSpPr>
            <a:spLocks/>
          </p:cNvSpPr>
          <p:nvPr userDrawn="1"/>
        </p:nvSpPr>
        <p:spPr bwMode="auto">
          <a:xfrm>
            <a:off x="731839" y="541340"/>
            <a:ext cx="3175" cy="3175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0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92" name="Freeform 1234"/>
          <p:cNvSpPr>
            <a:spLocks/>
          </p:cNvSpPr>
          <p:nvPr userDrawn="1"/>
        </p:nvSpPr>
        <p:spPr bwMode="auto">
          <a:xfrm>
            <a:off x="722314" y="550865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93" name="Line 1237"/>
          <p:cNvSpPr>
            <a:spLocks noChangeShapeType="1"/>
          </p:cNvSpPr>
          <p:nvPr userDrawn="1"/>
        </p:nvSpPr>
        <p:spPr bwMode="auto">
          <a:xfrm>
            <a:off x="728663" y="544515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94" name="Line 1238"/>
          <p:cNvSpPr>
            <a:spLocks noChangeShapeType="1"/>
          </p:cNvSpPr>
          <p:nvPr userDrawn="1"/>
        </p:nvSpPr>
        <p:spPr bwMode="auto">
          <a:xfrm>
            <a:off x="728663" y="544515"/>
            <a:ext cx="1587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95" name="Freeform 1240"/>
          <p:cNvSpPr>
            <a:spLocks/>
          </p:cNvSpPr>
          <p:nvPr userDrawn="1"/>
        </p:nvSpPr>
        <p:spPr bwMode="auto">
          <a:xfrm>
            <a:off x="728663" y="541340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96" name="Freeform 1243"/>
          <p:cNvSpPr>
            <a:spLocks/>
          </p:cNvSpPr>
          <p:nvPr userDrawn="1"/>
        </p:nvSpPr>
        <p:spPr bwMode="auto">
          <a:xfrm>
            <a:off x="728664" y="538165"/>
            <a:ext cx="3175" cy="3175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97" name="Freeform 1246"/>
          <p:cNvSpPr>
            <a:spLocks/>
          </p:cNvSpPr>
          <p:nvPr userDrawn="1"/>
        </p:nvSpPr>
        <p:spPr bwMode="auto">
          <a:xfrm>
            <a:off x="725489" y="547690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98" name="Freeform 1250"/>
          <p:cNvSpPr>
            <a:spLocks/>
          </p:cNvSpPr>
          <p:nvPr userDrawn="1"/>
        </p:nvSpPr>
        <p:spPr bwMode="auto">
          <a:xfrm>
            <a:off x="731839" y="530225"/>
            <a:ext cx="3175" cy="1588"/>
          </a:xfrm>
          <a:custGeom>
            <a:avLst/>
            <a:gdLst/>
            <a:ahLst/>
            <a:cxnLst>
              <a:cxn ang="0">
                <a:pos x="2" y="0"/>
              </a:cxn>
              <a:cxn ang="0">
                <a:pos x="0" y="0"/>
              </a:cxn>
              <a:cxn ang="0">
                <a:pos x="2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299" name="Freeform 1252"/>
          <p:cNvSpPr>
            <a:spLocks/>
          </p:cNvSpPr>
          <p:nvPr userDrawn="1"/>
        </p:nvSpPr>
        <p:spPr bwMode="auto">
          <a:xfrm>
            <a:off x="731839" y="527050"/>
            <a:ext cx="3175" cy="7938"/>
          </a:xfrm>
          <a:custGeom>
            <a:avLst/>
            <a:gdLst/>
            <a:ahLst/>
            <a:cxnLst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5"/>
              </a:cxn>
              <a:cxn ang="0">
                <a:pos x="2" y="2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00" name="Freeform 1255"/>
          <p:cNvSpPr>
            <a:spLocks/>
          </p:cNvSpPr>
          <p:nvPr userDrawn="1"/>
        </p:nvSpPr>
        <p:spPr bwMode="auto">
          <a:xfrm>
            <a:off x="712789" y="550865"/>
            <a:ext cx="3175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>
                <a:moveTo>
                  <a:pt x="0" y="0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01" name="Rectangle 1256"/>
          <p:cNvSpPr>
            <a:spLocks noChangeArrowheads="1"/>
          </p:cNvSpPr>
          <p:nvPr userDrawn="1"/>
        </p:nvSpPr>
        <p:spPr bwMode="auto">
          <a:xfrm>
            <a:off x="722314" y="550865"/>
            <a:ext cx="1587" cy="1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02" name="Freeform 1258"/>
          <p:cNvSpPr>
            <a:spLocks/>
          </p:cNvSpPr>
          <p:nvPr userDrawn="1"/>
        </p:nvSpPr>
        <p:spPr bwMode="auto">
          <a:xfrm>
            <a:off x="722314" y="550865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03" name="Freeform 1266"/>
          <p:cNvSpPr>
            <a:spLocks/>
          </p:cNvSpPr>
          <p:nvPr userDrawn="1"/>
        </p:nvSpPr>
        <p:spPr bwMode="auto">
          <a:xfrm>
            <a:off x="728663" y="534990"/>
            <a:ext cx="1587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04" name="Freeform 1269"/>
          <p:cNvSpPr>
            <a:spLocks/>
          </p:cNvSpPr>
          <p:nvPr userDrawn="1"/>
        </p:nvSpPr>
        <p:spPr bwMode="auto">
          <a:xfrm>
            <a:off x="728664" y="530227"/>
            <a:ext cx="3175" cy="4763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3"/>
              </a:cxn>
              <a:cxn ang="0">
                <a:pos x="0" y="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05" name="Line 1270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06" name="Line 1271"/>
          <p:cNvSpPr>
            <a:spLocks noChangeShapeType="1"/>
          </p:cNvSpPr>
          <p:nvPr userDrawn="1"/>
        </p:nvSpPr>
        <p:spPr bwMode="auto">
          <a:xfrm>
            <a:off x="728663" y="530225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07" name="Rectangle 1272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08" name="Rectangle 1273"/>
          <p:cNvSpPr>
            <a:spLocks noChangeArrowheads="1"/>
          </p:cNvSpPr>
          <p:nvPr userDrawn="1"/>
        </p:nvSpPr>
        <p:spPr bwMode="auto">
          <a:xfrm>
            <a:off x="728663" y="530225"/>
            <a:ext cx="15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09" name="Line 1274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10" name="Line 1275"/>
          <p:cNvSpPr>
            <a:spLocks noChangeShapeType="1"/>
          </p:cNvSpPr>
          <p:nvPr userDrawn="1"/>
        </p:nvSpPr>
        <p:spPr bwMode="auto">
          <a:xfrm>
            <a:off x="728663" y="52705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11" name="Freeform 1277"/>
          <p:cNvSpPr>
            <a:spLocks/>
          </p:cNvSpPr>
          <p:nvPr userDrawn="1"/>
        </p:nvSpPr>
        <p:spPr bwMode="auto">
          <a:xfrm>
            <a:off x="728663" y="523877"/>
            <a:ext cx="1587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12" name="Freeform 1287"/>
          <p:cNvSpPr>
            <a:spLocks/>
          </p:cNvSpPr>
          <p:nvPr userDrawn="1"/>
        </p:nvSpPr>
        <p:spPr bwMode="auto">
          <a:xfrm>
            <a:off x="719139" y="514350"/>
            <a:ext cx="3175" cy="3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13" name="Freeform 1290"/>
          <p:cNvSpPr>
            <a:spLocks/>
          </p:cNvSpPr>
          <p:nvPr userDrawn="1"/>
        </p:nvSpPr>
        <p:spPr bwMode="auto">
          <a:xfrm>
            <a:off x="719139" y="517527"/>
            <a:ext cx="3175" cy="317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2" y="2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2" y="2"/>
              </a:cxn>
              <a:cxn ang="0">
                <a:pos x="2" y="0"/>
              </a:cxn>
              <a:cxn ang="0">
                <a:pos x="2" y="0"/>
              </a:cxn>
              <a:cxn ang="0">
                <a:pos x="0" y="0"/>
              </a:cxn>
              <a:cxn ang="0">
                <a:pos x="0" y="0"/>
              </a:cxn>
              <a:cxn ang="0">
                <a:pos x="0" y="2"/>
              </a:cxn>
              <a:cxn ang="0">
                <a:pos x="0" y="2"/>
              </a:cxn>
              <a:cxn ang="0">
                <a:pos x="2" y="2"/>
              </a:cxn>
              <a:cxn ang="0">
                <a:pos x="2" y="2"/>
              </a:cxn>
              <a:cxn ang="0">
                <a:pos x="0" y="2"/>
              </a:cxn>
              <a:cxn ang="0">
                <a:pos x="0" y="2"/>
              </a:cxn>
              <a:cxn ang="0">
                <a:pos x="0" y="2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2" y="2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14" name="Rectangle 1335"/>
          <p:cNvSpPr>
            <a:spLocks noChangeArrowheads="1"/>
          </p:cNvSpPr>
          <p:nvPr userDrawn="1"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15" name="Rectangle 1336"/>
          <p:cNvSpPr>
            <a:spLocks noChangeArrowheads="1"/>
          </p:cNvSpPr>
          <p:nvPr userDrawn="1"/>
        </p:nvSpPr>
        <p:spPr bwMode="auto">
          <a:xfrm>
            <a:off x="474664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16" name="Rectangle 1337"/>
          <p:cNvSpPr>
            <a:spLocks noChangeArrowheads="1"/>
          </p:cNvSpPr>
          <p:nvPr userDrawn="1"/>
        </p:nvSpPr>
        <p:spPr bwMode="auto">
          <a:xfrm>
            <a:off x="474664" y="4953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17" name="Rectangle 1340"/>
          <p:cNvSpPr>
            <a:spLocks noChangeArrowheads="1"/>
          </p:cNvSpPr>
          <p:nvPr userDrawn="1"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18" name="Rectangle 1341"/>
          <p:cNvSpPr>
            <a:spLocks noChangeArrowheads="1"/>
          </p:cNvSpPr>
          <p:nvPr userDrawn="1"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19" name="Rectangle 1342"/>
          <p:cNvSpPr>
            <a:spLocks noChangeArrowheads="1"/>
          </p:cNvSpPr>
          <p:nvPr userDrawn="1"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20" name="Rectangle 1343"/>
          <p:cNvSpPr>
            <a:spLocks noChangeArrowheads="1"/>
          </p:cNvSpPr>
          <p:nvPr userDrawn="1"/>
        </p:nvSpPr>
        <p:spPr bwMode="auto">
          <a:xfrm>
            <a:off x="468314" y="508000"/>
            <a:ext cx="1587" cy="158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21" name="Rectangle 1344"/>
          <p:cNvSpPr>
            <a:spLocks noChangeArrowheads="1"/>
          </p:cNvSpPr>
          <p:nvPr userDrawn="1"/>
        </p:nvSpPr>
        <p:spPr bwMode="auto">
          <a:xfrm>
            <a:off x="465139" y="485777"/>
            <a:ext cx="1587" cy="3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975" b="0" dirty="0"/>
          </a:p>
        </p:txBody>
      </p:sp>
      <p:sp>
        <p:nvSpPr>
          <p:cNvPr id="324" name="Title 323"/>
          <p:cNvSpPr>
            <a:spLocks noGrp="1"/>
          </p:cNvSpPr>
          <p:nvPr>
            <p:ph type="title" hasCustomPrompt="1"/>
          </p:nvPr>
        </p:nvSpPr>
        <p:spPr>
          <a:xfrm>
            <a:off x="343401" y="301627"/>
            <a:ext cx="8439652" cy="1031875"/>
          </a:xfrm>
        </p:spPr>
        <p:txBody>
          <a:bodyPr/>
          <a:lstStyle>
            <a:lvl1pPr>
              <a:defRPr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r>
              <a:rPr lang="en-US" dirty="0"/>
              <a:t>UP TO THREE LINES </a:t>
            </a:r>
            <a:br>
              <a:rPr lang="en-US" dirty="0"/>
            </a:br>
            <a:r>
              <a:rPr lang="en-US" dirty="0"/>
              <a:t>MAY BE ALL CAPS OR TITLE CASE</a:t>
            </a:r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 hasCustomPrompt="1"/>
          </p:nvPr>
        </p:nvSpPr>
        <p:spPr>
          <a:xfrm>
            <a:off x="343402" y="1460502"/>
            <a:ext cx="8440305" cy="460086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900"/>
              </a:spcBef>
              <a:defRPr>
                <a:solidFill>
                  <a:srgbClr val="7F7F7F"/>
                </a:solidFill>
              </a:defRPr>
            </a:lvl1pPr>
            <a:lvl2pPr>
              <a:lnSpc>
                <a:spcPct val="130000"/>
              </a:lnSpc>
              <a:spcBef>
                <a:spcPts val="90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418338"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 </a:t>
            </a:r>
          </a:p>
          <a:p>
            <a:pPr lvl="2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91C009A-D183-4B06-A7F0-ADEC358427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620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F59E0-C37A-49BE-8088-A1C38DD51BF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-1"/>
            <a:ext cx="6858000" cy="5143499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1143000" y="5311451"/>
            <a:ext cx="685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100" b="1" dirty="0">
                <a:solidFill>
                  <a:srgbClr val="027159"/>
                </a:solidFill>
                <a:latin typeface="Trebuchet MS" pitchFamily="34" charset="0"/>
                <a:cs typeface="Times New Roman" pitchFamily="18" charset="0"/>
              </a:rPr>
              <a:t>QUESTIONS?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100" b="1" dirty="0">
              <a:solidFill>
                <a:srgbClr val="027159"/>
              </a:solidFill>
              <a:latin typeface="Trebuchet MS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85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6680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8811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F59E0-C37A-49BE-8088-A1C38DD51BF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958561" y="128016"/>
            <a:ext cx="8185439" cy="859536"/>
          </a:xfrm>
          <a:prstGeom prst="rect">
            <a:avLst/>
          </a:prstGeom>
          <a:solidFill>
            <a:srgbClr val="00A6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7541303" y="392394"/>
            <a:ext cx="0" cy="410658"/>
          </a:xfrm>
          <a:prstGeom prst="line">
            <a:avLst/>
          </a:prstGeom>
          <a:ln w="12700">
            <a:solidFill>
              <a:srgbClr val="006E88">
                <a:alpha val="4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528" y="411987"/>
            <a:ext cx="1393031" cy="371475"/>
          </a:xfrm>
          <a:prstGeom prst="rect">
            <a:avLst/>
          </a:prstGeom>
        </p:spPr>
      </p:pic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1329205" y="179869"/>
            <a:ext cx="6212099" cy="753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76" y="0"/>
            <a:ext cx="1171575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4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19" r:id="rId1"/>
    <p:sldLayoutId id="2147485520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  <p:sldLayoutId id="2147485532" r:id="rId12"/>
    <p:sldLayoutId id="2147485533" r:id="rId13"/>
    <p:sldLayoutId id="2147485534" r:id="rId14"/>
    <p:sldLayoutId id="2147485535" r:id="rId15"/>
    <p:sldLayoutId id="2147485536" r:id="rId16"/>
    <p:sldLayoutId id="2147485537" r:id="rId17"/>
    <p:sldLayoutId id="2147485539" r:id="rId18"/>
    <p:sldLayoutId id="2147485397" r:id="rId19"/>
    <p:sldLayoutId id="2147485416" r:id="rId20"/>
    <p:sldLayoutId id="2147485546" r:id="rId21"/>
  </p:sldLayoutIdLst>
  <p:hf hdr="0" ftr="0" dt="0"/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1800" b="1" kern="1200">
          <a:solidFill>
            <a:schemeClr val="bg1"/>
          </a:solidFill>
          <a:latin typeface="+mn-lt"/>
          <a:ea typeface="+mj-ea"/>
          <a:cs typeface="Gotham Bold" pitchFamily="50" charset="0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Tx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Tx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" Type="http://schemas.openxmlformats.org/officeDocument/2006/relationships/image" Target="../media/image9.png"/><Relationship Id="rId21" Type="http://schemas.openxmlformats.org/officeDocument/2006/relationships/image" Target="../media/image27.png"/><Relationship Id="rId7" Type="http://schemas.openxmlformats.org/officeDocument/2006/relationships/image" Target="../media/image13.jp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005457D8-61AE-44B2-B394-BE3EA9F4E490}" type="slidenum">
              <a:rPr lang="en-US" b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0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5786CAF-7B2C-412B-8CA6-36A2AFD56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ESS10: Stakeholder Engagement and </a:t>
            </a:r>
            <a:br>
              <a:rPr lang="en-US" sz="2800" dirty="0"/>
            </a:br>
            <a:r>
              <a:rPr lang="en-US" sz="2800" dirty="0"/>
              <a:t>Information Disclosure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5DB154F-2827-4D38-9D8D-826625411EFB}"/>
              </a:ext>
            </a:extLst>
          </p:cNvPr>
          <p:cNvSpPr txBox="1">
            <a:spLocks/>
          </p:cNvSpPr>
          <p:nvPr/>
        </p:nvSpPr>
        <p:spPr>
          <a:xfrm>
            <a:off x="293323" y="2240343"/>
            <a:ext cx="6875014" cy="3425355"/>
          </a:xfrm>
          <a:prstGeom prst="rect">
            <a:avLst/>
          </a:prstGeom>
          <a:ln>
            <a:solidFill>
              <a:srgbClr val="0B6084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auto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21F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Establish a </a:t>
            </a:r>
            <a:r>
              <a:rPr lang="en-US" b="0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systematic approach to stakeholder engagement</a:t>
            </a:r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dirty="0">
                <a:solidFill>
                  <a:srgbClr val="021F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 helps Governments </a:t>
            </a:r>
            <a:r>
              <a:rPr lang="en-US" b="0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identify stakeholders </a:t>
            </a:r>
            <a:r>
              <a:rPr lang="en-US" b="0" dirty="0">
                <a:solidFill>
                  <a:srgbClr val="021F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maintain a </a:t>
            </a:r>
            <a:r>
              <a:rPr lang="en-US" b="0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constructive relationship</a:t>
            </a:r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dirty="0">
                <a:solidFill>
                  <a:srgbClr val="021F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them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</a:pPr>
            <a:endParaRPr lang="en-US" b="0" dirty="0">
              <a:solidFill>
                <a:srgbClr val="021F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auto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21F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 </a:t>
            </a:r>
            <a:r>
              <a:rPr lang="en-US" b="0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stakeholder interest and support</a:t>
            </a:r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dirty="0">
                <a:solidFill>
                  <a:srgbClr val="021F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the project and enable stakeholders’ views to be 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taken into account </a:t>
            </a:r>
            <a:r>
              <a:rPr lang="en-US" b="0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project design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</a:pPr>
            <a:endParaRPr lang="en-US" b="0" u="sng" dirty="0">
              <a:solidFill>
                <a:srgbClr val="139A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auto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21F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Promote and provide means for effective and inclusive engagement with project-affected parties </a:t>
            </a:r>
            <a:r>
              <a:rPr lang="en-US" b="0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throughout the project life-cycle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</a:pPr>
            <a:endParaRPr lang="en-US" b="0" u="sng" dirty="0">
              <a:solidFill>
                <a:srgbClr val="021F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auto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21F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Ensure that appropriate project information is disclosed to stakeholders in a </a:t>
            </a:r>
            <a:r>
              <a:rPr lang="en-US" b="0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timely, understandable, accessible and appropriate</a:t>
            </a:r>
            <a:r>
              <a:rPr lang="en-US" b="0" dirty="0">
                <a:solidFill>
                  <a:srgbClr val="139A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dirty="0">
                <a:solidFill>
                  <a:srgbClr val="021F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manner</a:t>
            </a:r>
          </a:p>
          <a:p>
            <a:pPr marL="214313" indent="-214313" fontAlgn="auto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</a:pPr>
            <a:endParaRPr lang="en-US" sz="1200" b="0" dirty="0">
              <a:solidFill>
                <a:srgbClr val="021F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395BB96-E395-4AB6-9A28-1B78FA5F2C2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328855" y="2852406"/>
            <a:ext cx="1707356" cy="220122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97ED018-D378-4505-A8D5-652391E9AA61}"/>
              </a:ext>
            </a:extLst>
          </p:cNvPr>
          <p:cNvSpPr txBox="1"/>
          <p:nvPr/>
        </p:nvSpPr>
        <p:spPr>
          <a:xfrm>
            <a:off x="308735" y="1593865"/>
            <a:ext cx="2615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+mn-lt"/>
              </a:rPr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662513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005457D8-61AE-44B2-B394-BE3EA9F4E490}" type="slidenum">
              <a:rPr lang="en-US" b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1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5786CAF-7B2C-412B-8CA6-36A2AFD56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ESS10: Stakeholder Engagement and </a:t>
            </a:r>
            <a:br>
              <a:rPr lang="en-US" sz="2800" dirty="0"/>
            </a:br>
            <a:r>
              <a:rPr lang="en-US" sz="2800" dirty="0"/>
              <a:t>Information Disclosure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51695C8-EB13-4D0D-B87F-0288B86C5187}"/>
              </a:ext>
            </a:extLst>
          </p:cNvPr>
          <p:cNvSpPr txBox="1">
            <a:spLocks/>
          </p:cNvSpPr>
          <p:nvPr/>
        </p:nvSpPr>
        <p:spPr>
          <a:xfrm>
            <a:off x="932684" y="2073992"/>
            <a:ext cx="7370491" cy="3927415"/>
          </a:xfrm>
          <a:prstGeom prst="rect">
            <a:avLst/>
          </a:prstGeom>
          <a:noFill/>
          <a:ln>
            <a:solidFill>
              <a:srgbClr val="0B6084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Requires stakeholder engagement throughout the project life-cycle, and preparation and implementation of a Stakeholder Engagement Plan (SEP)</a:t>
            </a:r>
          </a:p>
          <a:p>
            <a:pPr marL="342900" indent="-342900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Requires early identification of stakeholders, both project-affected parties and other interested parties, and clarification on how effective engagement will take place</a:t>
            </a:r>
          </a:p>
          <a:p>
            <a:pPr marL="342900" indent="-342900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Stakeholder engagement to be conducted in a manner proportionate to the nature, scale, risks and impacts of the project, and appropriate to stakeholders’ interests</a:t>
            </a:r>
          </a:p>
          <a:p>
            <a:pPr marL="342900" indent="-342900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Specifies what is required for information disclosure and to achieve  meaningful consultation</a:t>
            </a:r>
          </a:p>
          <a:p>
            <a:pPr marL="342900" indent="-342900" fontAlgn="auto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Requires an inclusive and responsive grievance mechanism, accessible to all project-affected parties, and proportionate to project risks and impacts</a:t>
            </a:r>
          </a:p>
          <a:p>
            <a:pPr marL="214313" indent="-214313" fontAlgn="auto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</a:pPr>
            <a:endParaRPr lang="en-US" sz="1200" b="0" dirty="0">
              <a:solidFill>
                <a:srgbClr val="021F43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59E7A5-5399-47FC-B371-F1D3479DBB8D}"/>
              </a:ext>
            </a:extLst>
          </p:cNvPr>
          <p:cNvSpPr txBox="1"/>
          <p:nvPr/>
        </p:nvSpPr>
        <p:spPr>
          <a:xfrm>
            <a:off x="889168" y="1286977"/>
            <a:ext cx="763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+mn-lt"/>
              </a:rPr>
              <a:t>Highlights and key requirements of ESS10 include:</a:t>
            </a:r>
          </a:p>
        </p:txBody>
      </p:sp>
    </p:spTree>
    <p:extLst>
      <p:ext uri="{BB962C8B-B14F-4D97-AF65-F5344CB8AC3E}">
        <p14:creationId xmlns:p14="http://schemas.microsoft.com/office/powerpoint/2010/main" val="3210603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90" y="1345325"/>
            <a:ext cx="8967020" cy="51181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b="1" i="1" u="sng" dirty="0"/>
              <a:t> </a:t>
            </a:r>
            <a:endParaRPr lang="en-US" sz="1600" dirty="0"/>
          </a:p>
          <a:p>
            <a:pPr marL="0" indent="0" algn="ctr">
              <a:buNone/>
            </a:pPr>
            <a:r>
              <a:rPr lang="en-US" sz="2800" b="1" i="1" dirty="0"/>
              <a:t>Meaningful Consultation</a:t>
            </a:r>
          </a:p>
          <a:p>
            <a:pPr marL="0" indent="0">
              <a:buNone/>
            </a:pPr>
            <a:endParaRPr lang="en-US" sz="2400" b="1" dirty="0"/>
          </a:p>
          <a:p>
            <a:pPr marL="461963" indent="-342900">
              <a:buFont typeface="Arial" panose="020B0604020202020204" pitchFamily="34" charset="0"/>
              <a:buChar char="•"/>
            </a:pPr>
            <a:r>
              <a:rPr lang="en-US" sz="1800" dirty="0"/>
              <a:t>Allows stakeholders to express their views on projects risks and impacts and mitigation measures – encourages stakeholder feedback</a:t>
            </a:r>
          </a:p>
          <a:p>
            <a:pPr marL="461963" indent="-342900">
              <a:buFont typeface="Arial" panose="020B0604020202020204" pitchFamily="34" charset="0"/>
              <a:buChar char="•"/>
            </a:pPr>
            <a:r>
              <a:rPr lang="en-US" sz="1800" dirty="0"/>
              <a:t>Allows Governments to consider and respond to stakeholder input</a:t>
            </a:r>
          </a:p>
          <a:p>
            <a:pPr marL="461963" indent="-342900">
              <a:buFont typeface="Arial" panose="020B0604020202020204" pitchFamily="34" charset="0"/>
              <a:buChar char="•"/>
            </a:pPr>
            <a:r>
              <a:rPr lang="en-US" sz="1800" dirty="0"/>
              <a:t>Begins early in project planning to gather views and inform project design</a:t>
            </a:r>
          </a:p>
          <a:p>
            <a:pPr marL="461963" indent="-342900">
              <a:buFont typeface="Arial" panose="020B0604020202020204" pitchFamily="34" charset="0"/>
              <a:buChar char="•"/>
            </a:pPr>
            <a:r>
              <a:rPr lang="en-US" sz="1800" dirty="0"/>
              <a:t>Encourages stakeholder feedback – to inform project design and engagement by stakeholders in the identification and mitigation of environmental and social risks and impacts;</a:t>
            </a:r>
          </a:p>
          <a:p>
            <a:pPr marL="461963" indent="-342900">
              <a:buFont typeface="Arial" panose="020B0604020202020204" pitchFamily="34" charset="0"/>
              <a:buChar char="•"/>
            </a:pPr>
            <a:r>
              <a:rPr lang="en-US" sz="1800" dirty="0"/>
              <a:t>Continues on an ongoing basis, as risks and impacts arise</a:t>
            </a:r>
          </a:p>
          <a:p>
            <a:pPr marL="461963" indent="-342900">
              <a:buFont typeface="Arial" panose="020B0604020202020204" pitchFamily="34" charset="0"/>
              <a:buChar char="•"/>
            </a:pPr>
            <a:r>
              <a:rPr lang="en-US" sz="1800" dirty="0"/>
              <a:t>Is based on the prior disclosure and dissemination of information in a way that allows meaningful consultations.</a:t>
            </a:r>
          </a:p>
          <a:p>
            <a:pPr marL="461963" indent="-342900">
              <a:buFont typeface="Arial" panose="020B0604020202020204" pitchFamily="34" charset="0"/>
              <a:buChar char="•"/>
            </a:pPr>
            <a:r>
              <a:rPr lang="en-US" sz="1800" dirty="0"/>
              <a:t>Is culturally appropriate, accessible and understandable to stakeholders</a:t>
            </a:r>
          </a:p>
          <a:p>
            <a:pPr marL="461963" indent="-342900">
              <a:buFont typeface="Arial" panose="020B0604020202020204" pitchFamily="34" charset="0"/>
              <a:buChar char="•"/>
            </a:pPr>
            <a:r>
              <a:rPr lang="en-US" sz="1800" dirty="0"/>
              <a:t>Supports active and inclusive engagement with project-affected parties</a:t>
            </a:r>
          </a:p>
          <a:p>
            <a:pPr marL="461963" indent="-342900">
              <a:buFont typeface="Arial" panose="020B0604020202020204" pitchFamily="34" charset="0"/>
              <a:buChar char="•"/>
            </a:pPr>
            <a:r>
              <a:rPr lang="en-US" sz="1800" dirty="0"/>
              <a:t>Is free of external manipulation, interference, coercion, discrimination, and intimidation</a:t>
            </a:r>
          </a:p>
          <a:p>
            <a:pPr marL="461963" indent="-342900">
              <a:buFont typeface="Arial" panose="020B0604020202020204" pitchFamily="34" charset="0"/>
              <a:buChar char="•"/>
            </a:pPr>
            <a:r>
              <a:rPr lang="en-US" sz="1800" dirty="0"/>
              <a:t>Is documented and disclosed by the Government</a:t>
            </a:r>
          </a:p>
          <a:p>
            <a:pPr marL="514350"/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005457D8-61AE-44B2-B394-BE3EA9F4E490}" type="slidenum">
              <a:rPr lang="en-US" b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Title 14">
            <a:extLst>
              <a:ext uri="{FF2B5EF4-FFF2-40B4-BE49-F238E27FC236}">
                <a16:creationId xmlns:a16="http://schemas.microsoft.com/office/drawing/2014/main" id="{C811B4B9-C0AE-478A-9AC4-899927D1D063}"/>
              </a:ext>
            </a:extLst>
          </p:cNvPr>
          <p:cNvSpPr txBox="1">
            <a:spLocks/>
          </p:cNvSpPr>
          <p:nvPr/>
        </p:nvSpPr>
        <p:spPr>
          <a:xfrm>
            <a:off x="1328738" y="179388"/>
            <a:ext cx="6211887" cy="754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+mn-lt"/>
                <a:ea typeface="+mj-ea"/>
                <a:cs typeface="Gotham Bold" pitchFamily="50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800" dirty="0"/>
              <a:t>ESS10: Stakeholder Engagement and </a:t>
            </a:r>
            <a:br>
              <a:rPr lang="en-US" sz="2800" dirty="0"/>
            </a:br>
            <a:r>
              <a:rPr lang="en-US" sz="2800" dirty="0"/>
              <a:t>Information Disclosure</a:t>
            </a:r>
          </a:p>
        </p:txBody>
      </p:sp>
    </p:spTree>
    <p:extLst>
      <p:ext uri="{BB962C8B-B14F-4D97-AF65-F5344CB8AC3E}">
        <p14:creationId xmlns:p14="http://schemas.microsoft.com/office/powerpoint/2010/main" val="1406847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620" y="1296085"/>
            <a:ext cx="8664760" cy="5126486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b="1" i="1" u="sng" dirty="0"/>
              <a:t> </a:t>
            </a:r>
            <a:r>
              <a:rPr lang="en-US" sz="2400" b="1" i="1" dirty="0"/>
              <a:t>Stakeholder Identification and Analysis Objectives 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800" b="1" dirty="0"/>
              <a:t>Identify</a:t>
            </a:r>
            <a:r>
              <a:rPr lang="en-US" sz="1800" dirty="0"/>
              <a:t> project stakeholders:</a:t>
            </a:r>
          </a:p>
          <a:p>
            <a:pPr marL="514350" lvl="1" indent="-171450">
              <a:buFont typeface="Courier New" panose="02070309020205020404" pitchFamily="49" charset="0"/>
              <a:buChar char="o"/>
            </a:pPr>
            <a:r>
              <a:rPr lang="en-US" sz="1800" dirty="0"/>
              <a:t>Two main categories:  </a:t>
            </a:r>
            <a:r>
              <a:rPr lang="en-US" sz="1800" b="1" u="sng" dirty="0"/>
              <a:t>Project-Affected Parties </a:t>
            </a:r>
            <a:r>
              <a:rPr lang="en-US" sz="1800" dirty="0"/>
              <a:t>and </a:t>
            </a:r>
            <a:r>
              <a:rPr lang="en-US" sz="1800" b="1" u="sng" dirty="0"/>
              <a:t>Other Interested Parties</a:t>
            </a:r>
            <a:r>
              <a:rPr lang="en-US" sz="1800" dirty="0"/>
              <a:t>. </a:t>
            </a:r>
          </a:p>
          <a:p>
            <a:pPr marL="514350" lvl="1" indent="-171450">
              <a:buFont typeface="Courier New" panose="02070309020205020404" pitchFamily="49" charset="0"/>
              <a:buChar char="o"/>
            </a:pPr>
            <a:r>
              <a:rPr lang="en-US" sz="1800" dirty="0"/>
              <a:t>Interests and level of engagement can vary among members of each category (and within a given organization, community or household)</a:t>
            </a:r>
          </a:p>
          <a:p>
            <a:pPr marL="168275" lvl="0" indent="-168275">
              <a:buFont typeface="Arial" panose="020B0604020202020204" pitchFamily="34" charset="0"/>
              <a:buChar char="•"/>
            </a:pPr>
            <a:r>
              <a:rPr lang="en-US" sz="1800" b="1" dirty="0"/>
              <a:t>Develop</a:t>
            </a:r>
            <a:r>
              <a:rPr lang="en-US" sz="1800" dirty="0"/>
              <a:t> an understanding of: </a:t>
            </a:r>
          </a:p>
          <a:p>
            <a:pPr marL="514350" lvl="1" indent="-171450">
              <a:buFont typeface="Courier New" panose="02070309020205020404" pitchFamily="49" charset="0"/>
              <a:buChar char="o"/>
            </a:pPr>
            <a:r>
              <a:rPr lang="en-US" sz="1800" dirty="0"/>
              <a:t>the different stakeholders’  interests, aspirations and concerns that could be relevant to the project objectives and activities </a:t>
            </a:r>
          </a:p>
          <a:p>
            <a:pPr marL="514350" lvl="1" indent="-171450">
              <a:buFont typeface="Courier New" panose="02070309020205020404" pitchFamily="49" charset="0"/>
              <a:buChar char="o"/>
            </a:pPr>
            <a:r>
              <a:rPr lang="en-US" sz="1800" dirty="0"/>
              <a:t>the impacts the project could have on different stakeholders, and </a:t>
            </a:r>
          </a:p>
          <a:p>
            <a:pPr marL="514350" lvl="1" indent="-171450">
              <a:buFont typeface="Courier New" panose="02070309020205020404" pitchFamily="49" charset="0"/>
              <a:buChar char="o"/>
            </a:pPr>
            <a:r>
              <a:rPr lang="en-US" sz="1800" dirty="0"/>
              <a:t>the influence various stakeholders could have on  project implementation (including improving design and facilitating progress; or delaying implementation and undermining results)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800" dirty="0"/>
              <a:t>Also </a:t>
            </a:r>
            <a:r>
              <a:rPr lang="en-US" sz="1800" b="1" dirty="0"/>
              <a:t>Identify</a:t>
            </a:r>
            <a:r>
              <a:rPr lang="en-US" sz="1800" dirty="0"/>
              <a:t> any Project- Affected Parties (PAPs) who may be </a:t>
            </a:r>
            <a:r>
              <a:rPr lang="en-US" sz="1800" b="1" u="sng" dirty="0"/>
              <a:t>disadvantaged or vulnerable  </a:t>
            </a:r>
          </a:p>
          <a:p>
            <a:pPr marL="168275" indent="-168275">
              <a:buFont typeface="Arial" panose="020B0604020202020204" pitchFamily="34" charset="0"/>
              <a:buChar char="•"/>
            </a:pPr>
            <a:r>
              <a:rPr lang="en-US" sz="1800" b="1" dirty="0"/>
              <a:t>Determine</a:t>
            </a:r>
            <a:r>
              <a:rPr lang="en-US" sz="1800" dirty="0"/>
              <a:t> how to reach and engage with different types of stakeholders most effectively  (e.g. type of engagement, languages, location)</a:t>
            </a:r>
          </a:p>
          <a:p>
            <a:endParaRPr lang="en-US" sz="1800" dirty="0"/>
          </a:p>
          <a:p>
            <a:pPr lvl="0"/>
            <a:endParaRPr lang="en-US" sz="1800" dirty="0"/>
          </a:p>
          <a:p>
            <a:pPr lvl="0"/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005457D8-61AE-44B2-B394-BE3EA9F4E490}" type="slidenum">
              <a:rPr lang="en-US" b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3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Title 14">
            <a:extLst>
              <a:ext uri="{FF2B5EF4-FFF2-40B4-BE49-F238E27FC236}">
                <a16:creationId xmlns:a16="http://schemas.microsoft.com/office/drawing/2014/main" id="{4338B1CE-4B94-4A28-8B70-54EEBB4F4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738" y="179388"/>
            <a:ext cx="6211887" cy="754062"/>
          </a:xfrm>
        </p:spPr>
        <p:txBody>
          <a:bodyPr>
            <a:noAutofit/>
          </a:bodyPr>
          <a:lstStyle/>
          <a:p>
            <a:r>
              <a:rPr lang="en-US" sz="2800" dirty="0"/>
              <a:t>ESS10: Stakeholder Engagement and </a:t>
            </a:r>
            <a:br>
              <a:rPr lang="en-US" sz="2800" dirty="0"/>
            </a:br>
            <a:r>
              <a:rPr lang="en-US" sz="2800" dirty="0"/>
              <a:t>Information Disclosure</a:t>
            </a:r>
          </a:p>
        </p:txBody>
      </p:sp>
    </p:spTree>
    <p:extLst>
      <p:ext uri="{BB962C8B-B14F-4D97-AF65-F5344CB8AC3E}">
        <p14:creationId xmlns:p14="http://schemas.microsoft.com/office/powerpoint/2010/main" val="3657068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655" y="2427954"/>
            <a:ext cx="6140646" cy="3635962"/>
          </a:xfrm>
          <a:ln>
            <a:solidFill>
              <a:srgbClr val="0B6084"/>
            </a:solidFill>
          </a:ln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Stakeholder identification and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Planning how engagement with stakeholders will take place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Disclosure of information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Consultation with stakeholders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Includes measures to ensure inclusion of vulnerable or disadvantaged stakeholders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Reporting to stakeholders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Organized and transparent Mechanism for addressing and responding to Grievances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005457D8-61AE-44B2-B394-BE3EA9F4E490}" type="slidenum">
              <a:rPr lang="en-US" b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4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6565527" y="2480503"/>
            <a:ext cx="2097742" cy="2633016"/>
          </a:xfrm>
          <a:prstGeom prst="rect">
            <a:avLst/>
          </a:prstGeom>
        </p:spPr>
      </p:pic>
      <p:sp>
        <p:nvSpPr>
          <p:cNvPr id="9" name="Title 14">
            <a:extLst>
              <a:ext uri="{FF2B5EF4-FFF2-40B4-BE49-F238E27FC236}">
                <a16:creationId xmlns:a16="http://schemas.microsoft.com/office/drawing/2014/main" id="{B25ED3C3-09C0-4D5D-A65C-D79832E03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9205" y="179869"/>
            <a:ext cx="6212099" cy="753616"/>
          </a:xfrm>
        </p:spPr>
        <p:txBody>
          <a:bodyPr>
            <a:normAutofit/>
          </a:bodyPr>
          <a:lstStyle/>
          <a:p>
            <a:r>
              <a:rPr lang="en-US" sz="3600" dirty="0"/>
              <a:t>Stakeholder Engagement Plan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BF9EAA-7EA0-4A61-AF5E-2E5823680F90}"/>
              </a:ext>
            </a:extLst>
          </p:cNvPr>
          <p:cNvSpPr txBox="1"/>
          <p:nvPr/>
        </p:nvSpPr>
        <p:spPr>
          <a:xfrm>
            <a:off x="298655" y="1674158"/>
            <a:ext cx="763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+mn-lt"/>
              </a:rPr>
              <a:t>Key features of a Stakeholder Engagement Plan</a:t>
            </a:r>
          </a:p>
        </p:txBody>
      </p:sp>
    </p:spTree>
    <p:extLst>
      <p:ext uri="{BB962C8B-B14F-4D97-AF65-F5344CB8AC3E}">
        <p14:creationId xmlns:p14="http://schemas.microsoft.com/office/powerpoint/2010/main" val="2220119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C8B9A-9CB2-FABE-653C-6605EA46E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DA63F6-2B25-5A0A-52B4-545BCAC91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255486"/>
            <a:ext cx="8417433" cy="5289867"/>
          </a:xfrm>
        </p:spPr>
        <p:txBody>
          <a:bodyPr>
            <a:normAutofit fontScale="92500" lnSpcReduction="10000"/>
          </a:bodyPr>
          <a:lstStyle/>
          <a:p>
            <a:pPr marL="9525">
              <a:spcBef>
                <a:spcPts val="79"/>
              </a:spcBef>
              <a:buClr>
                <a:srgbClr val="404040"/>
              </a:buClr>
              <a:tabLst>
                <a:tab pos="266224" algn="l"/>
              </a:tabLst>
            </a:pPr>
            <a:r>
              <a:rPr lang="en-US" sz="2600" b="1" dirty="0">
                <a:solidFill>
                  <a:srgbClr val="002245"/>
                </a:solidFill>
                <a:cs typeface="Arial"/>
              </a:rPr>
              <a:t>Importance of Effective Grievance Mechanisms</a:t>
            </a:r>
          </a:p>
          <a:p>
            <a:pPr marL="266224" indent="-256699">
              <a:spcBef>
                <a:spcPts val="79"/>
              </a:spcBef>
              <a:buClr>
                <a:srgbClr val="404040"/>
              </a:buClr>
              <a:buFont typeface="Arial"/>
              <a:buChar char="•"/>
              <a:tabLst>
                <a:tab pos="266224" algn="l"/>
              </a:tabLst>
            </a:pPr>
            <a:endParaRPr lang="en-US" sz="1800" dirty="0">
              <a:solidFill>
                <a:srgbClr val="002245"/>
              </a:solidFill>
              <a:cs typeface="Arial"/>
            </a:endParaRPr>
          </a:p>
          <a:p>
            <a:pPr marL="266224" indent="-256699">
              <a:spcBef>
                <a:spcPts val="79"/>
              </a:spcBef>
              <a:buClr>
                <a:srgbClr val="404040"/>
              </a:buClr>
              <a:buFont typeface="Arial"/>
              <a:buChar char="•"/>
              <a:tabLst>
                <a:tab pos="266224" algn="l"/>
              </a:tabLst>
            </a:pPr>
            <a:r>
              <a:rPr lang="en-US" sz="1900" dirty="0">
                <a:solidFill>
                  <a:srgbClr val="002245"/>
                </a:solidFill>
                <a:cs typeface="Arial"/>
              </a:rPr>
              <a:t>Provides</a:t>
            </a:r>
            <a:r>
              <a:rPr lang="en-US" sz="1900" spc="-23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feedback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to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different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levels</a:t>
            </a:r>
            <a:r>
              <a:rPr lang="en-US" sz="1900" spc="-15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of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the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project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on</a:t>
            </a:r>
            <a:r>
              <a:rPr lang="en-US" sz="1900" spc="-15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performance</a:t>
            </a:r>
            <a:endParaRPr lang="en-US" sz="1900" dirty="0">
              <a:cs typeface="Arial"/>
            </a:endParaRPr>
          </a:p>
          <a:p>
            <a:pPr marL="266700" marR="3810" indent="-257175">
              <a:lnSpc>
                <a:spcPts val="1583"/>
              </a:lnSpc>
              <a:spcBef>
                <a:spcPts val="1789"/>
              </a:spcBef>
              <a:buClr>
                <a:srgbClr val="404040"/>
              </a:buClr>
              <a:buChar char="•"/>
              <a:tabLst>
                <a:tab pos="266700" algn="l"/>
              </a:tabLst>
            </a:pPr>
            <a:r>
              <a:rPr lang="en-US" sz="1900" dirty="0">
                <a:solidFill>
                  <a:srgbClr val="002245"/>
                </a:solidFill>
                <a:cs typeface="Arial"/>
              </a:rPr>
              <a:t>Acts</a:t>
            </a:r>
            <a:r>
              <a:rPr lang="en-US" sz="1900" spc="-38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as</a:t>
            </a:r>
            <a:r>
              <a:rPr lang="en-US" sz="1900" spc="-2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early</a:t>
            </a:r>
            <a:r>
              <a:rPr lang="en-US" sz="1900" spc="-2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warning</a:t>
            </a:r>
            <a:r>
              <a:rPr lang="en-US" sz="1900" spc="-2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mechanism:</a:t>
            </a:r>
            <a:r>
              <a:rPr lang="en-US" sz="1900" spc="-2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GMs</a:t>
            </a:r>
            <a:r>
              <a:rPr lang="en-US" sz="1900" spc="-23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can</a:t>
            </a:r>
            <a:r>
              <a:rPr lang="en-US" sz="1900" spc="-30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help</a:t>
            </a:r>
            <a:r>
              <a:rPr lang="en-US" sz="1900" spc="-2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teams</a:t>
            </a:r>
            <a:r>
              <a:rPr lang="en-US" sz="1900" spc="-2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catch</a:t>
            </a:r>
            <a:r>
              <a:rPr lang="en-US" sz="1900" spc="-2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problems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u="sng" spc="-8" dirty="0">
                <a:solidFill>
                  <a:srgbClr val="002245"/>
                </a:solidFill>
                <a:uFill>
                  <a:solidFill>
                    <a:srgbClr val="002245"/>
                  </a:solidFill>
                </a:uFill>
                <a:cs typeface="Arial"/>
              </a:rPr>
              <a:t>before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they</a:t>
            </a:r>
            <a:r>
              <a:rPr lang="en-US" sz="1900" spc="-64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become</a:t>
            </a:r>
            <a:r>
              <a:rPr lang="en-US" sz="1900" spc="-60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more</a:t>
            </a:r>
            <a:r>
              <a:rPr lang="en-US" sz="1900" spc="-5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serious</a:t>
            </a:r>
            <a:r>
              <a:rPr lang="en-US" sz="1900" spc="-60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and/or</a:t>
            </a:r>
            <a:r>
              <a:rPr lang="en-US" sz="1900" spc="-5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widespread,</a:t>
            </a:r>
            <a:r>
              <a:rPr lang="en-US" sz="1900" spc="-60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thereby</a:t>
            </a:r>
            <a:r>
              <a:rPr lang="en-US" sz="1900" spc="-5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preserving</a:t>
            </a:r>
            <a:r>
              <a:rPr lang="en-US" sz="1900" spc="-60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project</a:t>
            </a:r>
            <a:r>
              <a:rPr lang="en-US" sz="1900" spc="-60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funds</a:t>
            </a:r>
            <a:r>
              <a:rPr lang="en-US" sz="1900" spc="-60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spc="-19" dirty="0">
                <a:solidFill>
                  <a:srgbClr val="002245"/>
                </a:solidFill>
                <a:cs typeface="Arial"/>
              </a:rPr>
              <a:t>and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its 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reputation.</a:t>
            </a:r>
            <a:endParaRPr lang="en-US" sz="1900" dirty="0">
              <a:cs typeface="Arial"/>
            </a:endParaRPr>
          </a:p>
          <a:p>
            <a:pPr marL="266224" indent="-256699">
              <a:spcBef>
                <a:spcPts val="1417"/>
              </a:spcBef>
              <a:buClr>
                <a:srgbClr val="404040"/>
              </a:buClr>
              <a:buChar char="•"/>
              <a:tabLst>
                <a:tab pos="266224" algn="l"/>
              </a:tabLst>
            </a:pPr>
            <a:r>
              <a:rPr lang="en-US" sz="1900" dirty="0">
                <a:solidFill>
                  <a:srgbClr val="002245"/>
                </a:solidFill>
                <a:cs typeface="Arial"/>
              </a:rPr>
              <a:t>Generates</a:t>
            </a:r>
            <a:r>
              <a:rPr lang="en-US" sz="1900" spc="-41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public</a:t>
            </a:r>
            <a:r>
              <a:rPr lang="en-US" sz="1900" spc="-53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awareness</a:t>
            </a:r>
            <a:r>
              <a:rPr lang="en-US" sz="1900" spc="-41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about</a:t>
            </a:r>
            <a:r>
              <a:rPr lang="en-US" sz="1900" spc="-41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the</a:t>
            </a:r>
            <a:r>
              <a:rPr lang="en-US" sz="1900" spc="-45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project</a:t>
            </a:r>
            <a:r>
              <a:rPr lang="en-US" sz="1900" spc="-41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and</a:t>
            </a:r>
            <a:r>
              <a:rPr lang="en-US" sz="1900" spc="-45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its</a:t>
            </a:r>
            <a:r>
              <a:rPr lang="en-US" sz="1900" spc="-41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objectives;</a:t>
            </a:r>
            <a:endParaRPr lang="en-US" sz="1900" dirty="0">
              <a:cs typeface="Arial"/>
            </a:endParaRPr>
          </a:p>
          <a:p>
            <a:pPr marL="266224" indent="-256699">
              <a:spcBef>
                <a:spcPts val="1406"/>
              </a:spcBef>
              <a:buClr>
                <a:srgbClr val="404040"/>
              </a:buClr>
              <a:buChar char="•"/>
              <a:tabLst>
                <a:tab pos="266224" algn="l"/>
              </a:tabLst>
            </a:pPr>
            <a:r>
              <a:rPr lang="en-US" sz="1900" dirty="0">
                <a:solidFill>
                  <a:srgbClr val="002245"/>
                </a:solidFill>
                <a:cs typeface="Arial"/>
              </a:rPr>
              <a:t>Deters fraud</a:t>
            </a:r>
            <a:r>
              <a:rPr lang="en-US" sz="1900" spc="-60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and</a:t>
            </a:r>
            <a:r>
              <a:rPr lang="en-US" sz="1900" spc="-60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corruption;</a:t>
            </a:r>
            <a:endParaRPr lang="en-US" sz="1900" dirty="0">
              <a:cs typeface="Arial"/>
            </a:endParaRPr>
          </a:p>
          <a:p>
            <a:pPr marL="266224" indent="-256699">
              <a:spcBef>
                <a:spcPts val="1403"/>
              </a:spcBef>
              <a:buClr>
                <a:srgbClr val="404040"/>
              </a:buClr>
              <a:buChar char="•"/>
              <a:tabLst>
                <a:tab pos="266224" algn="l"/>
              </a:tabLst>
            </a:pPr>
            <a:r>
              <a:rPr lang="en-US" sz="1900" dirty="0">
                <a:solidFill>
                  <a:srgbClr val="002245"/>
                </a:solidFill>
                <a:cs typeface="Arial"/>
              </a:rPr>
              <a:t>Provides</a:t>
            </a:r>
            <a:r>
              <a:rPr lang="en-US" sz="1900" spc="-34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project</a:t>
            </a:r>
            <a:r>
              <a:rPr lang="en-US" sz="1900" spc="-15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staff</a:t>
            </a:r>
            <a:r>
              <a:rPr lang="en-US" sz="1900" spc="-15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with</a:t>
            </a:r>
            <a:r>
              <a:rPr lang="en-US" sz="1900" spc="-2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practical</a:t>
            </a:r>
            <a:r>
              <a:rPr lang="en-US" sz="1900" spc="-11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suggestions/feedback;</a:t>
            </a:r>
            <a:endParaRPr lang="en-US" sz="1900" dirty="0">
              <a:cs typeface="Arial"/>
            </a:endParaRPr>
          </a:p>
          <a:p>
            <a:pPr marL="266224" indent="-256699">
              <a:spcBef>
                <a:spcPts val="1406"/>
              </a:spcBef>
              <a:buClr>
                <a:srgbClr val="404040"/>
              </a:buClr>
              <a:buChar char="•"/>
              <a:tabLst>
                <a:tab pos="266224" algn="l"/>
              </a:tabLst>
            </a:pPr>
            <a:r>
              <a:rPr lang="en-US" sz="1900" dirty="0">
                <a:solidFill>
                  <a:srgbClr val="002245"/>
                </a:solidFill>
                <a:cs typeface="Arial"/>
              </a:rPr>
              <a:t>Allows</a:t>
            </a:r>
            <a:r>
              <a:rPr lang="en-US" sz="1900" spc="-45" dirty="0">
                <a:solidFill>
                  <a:srgbClr val="002245"/>
                </a:solidFill>
                <a:cs typeface="Arial"/>
              </a:rPr>
              <a:t> project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staff</a:t>
            </a:r>
            <a:r>
              <a:rPr lang="en-US" sz="1900" spc="-34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to</a:t>
            </a:r>
            <a:r>
              <a:rPr lang="en-US" sz="1900" spc="-34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be</a:t>
            </a:r>
            <a:r>
              <a:rPr lang="en-US" sz="1900" spc="-34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more</a:t>
            </a:r>
            <a:r>
              <a:rPr lang="en-US" sz="1900" spc="-2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accountable,</a:t>
            </a:r>
            <a:r>
              <a:rPr lang="en-US" sz="1900" spc="-41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transparent</a:t>
            </a:r>
            <a:r>
              <a:rPr lang="en-US" sz="1900" spc="-2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and</a:t>
            </a:r>
            <a:r>
              <a:rPr lang="en-US" sz="1900" spc="-34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responsive</a:t>
            </a:r>
            <a:r>
              <a:rPr lang="en-US" sz="1900" spc="-34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to</a:t>
            </a:r>
            <a:r>
              <a:rPr lang="en-US" sz="1900" spc="-34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beneficiaries;</a:t>
            </a:r>
            <a:endParaRPr lang="en-US" sz="1900" dirty="0">
              <a:cs typeface="Arial"/>
            </a:endParaRPr>
          </a:p>
          <a:p>
            <a:pPr marL="266224" indent="-256699">
              <a:spcBef>
                <a:spcPts val="1403"/>
              </a:spcBef>
              <a:buClr>
                <a:srgbClr val="404040"/>
              </a:buClr>
              <a:buChar char="•"/>
              <a:tabLst>
                <a:tab pos="266224" algn="l"/>
              </a:tabLst>
            </a:pPr>
            <a:r>
              <a:rPr lang="en-US" sz="1900" dirty="0">
                <a:solidFill>
                  <a:srgbClr val="002245"/>
                </a:solidFill>
                <a:cs typeface="Arial"/>
              </a:rPr>
              <a:t>Assess</a:t>
            </a:r>
            <a:r>
              <a:rPr lang="en-US" sz="1900" spc="-38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the</a:t>
            </a:r>
            <a:r>
              <a:rPr lang="en-US" sz="1900" spc="-23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effectiveness</a:t>
            </a:r>
            <a:r>
              <a:rPr lang="en-US" sz="1900" spc="-34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of</a:t>
            </a:r>
            <a:r>
              <a:rPr lang="en-US" sz="1900" spc="-23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internal</a:t>
            </a:r>
            <a:r>
              <a:rPr lang="en-US" sz="1900" spc="-23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organizational</a:t>
            </a:r>
            <a:r>
              <a:rPr lang="en-US" sz="1900" spc="-26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processes;</a:t>
            </a:r>
            <a:endParaRPr lang="en-US" sz="1900" dirty="0">
              <a:cs typeface="Arial"/>
            </a:endParaRPr>
          </a:p>
          <a:p>
            <a:pPr marL="266224" indent="-256699">
              <a:spcBef>
                <a:spcPts val="1406"/>
              </a:spcBef>
              <a:buClr>
                <a:srgbClr val="404040"/>
              </a:buClr>
              <a:buChar char="•"/>
              <a:tabLst>
                <a:tab pos="266224" algn="l"/>
              </a:tabLst>
            </a:pPr>
            <a:r>
              <a:rPr lang="en-US" sz="1900" dirty="0">
                <a:solidFill>
                  <a:srgbClr val="002245"/>
                </a:solidFill>
                <a:cs typeface="Arial"/>
              </a:rPr>
              <a:t>Increase</a:t>
            </a:r>
            <a:r>
              <a:rPr lang="en-US" sz="1900" spc="-53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stakeholder</a:t>
            </a:r>
            <a:r>
              <a:rPr lang="en-US" sz="1900" spc="-53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involvement</a:t>
            </a:r>
            <a:r>
              <a:rPr lang="en-US" sz="1900" spc="-60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in</a:t>
            </a:r>
            <a:r>
              <a:rPr lang="en-US" sz="1900" spc="-53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dirty="0">
                <a:solidFill>
                  <a:srgbClr val="002245"/>
                </a:solidFill>
                <a:cs typeface="Arial"/>
              </a:rPr>
              <a:t>the</a:t>
            </a:r>
            <a:r>
              <a:rPr lang="en-US" sz="1900" spc="-53" dirty="0">
                <a:solidFill>
                  <a:srgbClr val="002245"/>
                </a:solidFill>
                <a:cs typeface="Arial"/>
              </a:rPr>
              <a:t> </a:t>
            </a:r>
            <a:r>
              <a:rPr lang="en-US" sz="1900" spc="-8" dirty="0">
                <a:solidFill>
                  <a:srgbClr val="002245"/>
                </a:solidFill>
                <a:cs typeface="Arial"/>
              </a:rPr>
              <a:t>project.</a:t>
            </a:r>
            <a:endParaRPr lang="en-US" sz="1900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7DB181-4013-791C-7881-B82EE95D9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57D8-61AE-44B2-B394-BE3EA9F4E490}" type="slidenum">
              <a:rPr lang="en-US" smtClean="0"/>
              <a:t>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5AABE88-FE7D-F014-00C2-C09242921598}"/>
              </a:ext>
            </a:extLst>
          </p:cNvPr>
          <p:cNvSpPr txBox="1">
            <a:spLocks/>
          </p:cNvSpPr>
          <p:nvPr/>
        </p:nvSpPr>
        <p:spPr>
          <a:xfrm>
            <a:off x="1328653" y="312647"/>
            <a:ext cx="6212099" cy="4551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+mn-lt"/>
                <a:ea typeface="+mj-ea"/>
                <a:cs typeface="Gotham Bold" pitchFamily="50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800" dirty="0"/>
              <a:t>Environmental and Social Framework </a:t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75383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50491" y="237720"/>
            <a:ext cx="512862" cy="612406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>
              <a:spcBef>
                <a:spcPts val="60"/>
              </a:spcBef>
            </a:pPr>
            <a:r>
              <a:rPr sz="3929" spc="-734" dirty="0">
                <a:solidFill>
                  <a:srgbClr val="FFFFFF"/>
                </a:solidFill>
                <a:latin typeface="Tahoma"/>
                <a:cs typeface="Tahoma"/>
              </a:rPr>
              <a:t>10</a:t>
            </a:r>
            <a:endParaRPr sz="3929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14790" y="361655"/>
            <a:ext cx="1201106" cy="480271"/>
          </a:xfrm>
          <a:prstGeom prst="rect">
            <a:avLst/>
          </a:prstGeom>
        </p:spPr>
        <p:txBody>
          <a:bodyPr vert="horz" wrap="square" lIns="0" tIns="18426" rIns="0" bIns="0" rtlCol="0">
            <a:spAutoFit/>
          </a:bodyPr>
          <a:lstStyle/>
          <a:p>
            <a:pPr marL="7677" marR="3071">
              <a:spcBef>
                <a:spcPts val="145"/>
              </a:spcBef>
            </a:pPr>
            <a:r>
              <a:rPr sz="1000" spc="-27" dirty="0">
                <a:solidFill>
                  <a:srgbClr val="FFFFFF"/>
                </a:solidFill>
                <a:latin typeface="Lucida Sans Unicode"/>
                <a:cs typeface="Lucida Sans Unicode"/>
              </a:rPr>
              <a:t>ENVIRONMENTL </a:t>
            </a:r>
            <a:r>
              <a:rPr sz="1000" spc="-45" dirty="0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sz="1000" spc="-51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1000" spc="-6" dirty="0">
                <a:solidFill>
                  <a:srgbClr val="FFFFFF"/>
                </a:solidFill>
                <a:latin typeface="Lucida Sans Unicode"/>
                <a:cs typeface="Lucida Sans Unicode"/>
              </a:rPr>
              <a:t>SOCIAL STANDARD</a:t>
            </a:r>
            <a:endParaRPr sz="1000" dirty="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1683341"/>
            <a:ext cx="9140545" cy="4977376"/>
            <a:chOff x="0" y="2459088"/>
            <a:chExt cx="15119985" cy="8233409"/>
          </a:xfrm>
        </p:grpSpPr>
        <p:sp>
          <p:nvSpPr>
            <p:cNvPr id="6" name="object 6"/>
            <p:cNvSpPr/>
            <p:nvPr/>
          </p:nvSpPr>
          <p:spPr>
            <a:xfrm>
              <a:off x="0" y="2518460"/>
              <a:ext cx="15119985" cy="8173720"/>
            </a:xfrm>
            <a:custGeom>
              <a:avLst/>
              <a:gdLst/>
              <a:ahLst/>
              <a:cxnLst/>
              <a:rect l="l" t="t" r="r" b="b"/>
              <a:pathLst>
                <a:path w="15119985" h="8173720">
                  <a:moveTo>
                    <a:pt x="15119985" y="0"/>
                  </a:moveTo>
                  <a:lnTo>
                    <a:pt x="0" y="0"/>
                  </a:lnTo>
                  <a:lnTo>
                    <a:pt x="0" y="8173542"/>
                  </a:lnTo>
                  <a:lnTo>
                    <a:pt x="15119985" y="8173542"/>
                  </a:lnTo>
                  <a:lnTo>
                    <a:pt x="15119985" y="0"/>
                  </a:lnTo>
                  <a:close/>
                </a:path>
              </a:pathLst>
            </a:custGeom>
            <a:solidFill>
              <a:srgbClr val="E5DFC4"/>
            </a:solidFill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7" name="object 7"/>
            <p:cNvSpPr/>
            <p:nvPr/>
          </p:nvSpPr>
          <p:spPr>
            <a:xfrm>
              <a:off x="11495930" y="6213147"/>
              <a:ext cx="157480" cy="523875"/>
            </a:xfrm>
            <a:custGeom>
              <a:avLst/>
              <a:gdLst/>
              <a:ahLst/>
              <a:cxnLst/>
              <a:rect l="l" t="t" r="r" b="b"/>
              <a:pathLst>
                <a:path w="157479" h="523875">
                  <a:moveTo>
                    <a:pt x="0" y="0"/>
                  </a:moveTo>
                  <a:lnTo>
                    <a:pt x="156946" y="261886"/>
                  </a:lnTo>
                  <a:lnTo>
                    <a:pt x="0" y="523773"/>
                  </a:lnTo>
                </a:path>
              </a:pathLst>
            </a:custGeom>
            <a:ln w="12700">
              <a:solidFill>
                <a:srgbClr val="686463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8" name="object 8"/>
            <p:cNvSpPr/>
            <p:nvPr/>
          </p:nvSpPr>
          <p:spPr>
            <a:xfrm>
              <a:off x="11117861" y="6475036"/>
              <a:ext cx="535305" cy="0"/>
            </a:xfrm>
            <a:custGeom>
              <a:avLst/>
              <a:gdLst/>
              <a:ahLst/>
              <a:cxnLst/>
              <a:rect l="l" t="t" r="r" b="b"/>
              <a:pathLst>
                <a:path w="535304">
                  <a:moveTo>
                    <a:pt x="535012" y="0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86463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9" name="object 9"/>
            <p:cNvSpPr/>
            <p:nvPr/>
          </p:nvSpPr>
          <p:spPr>
            <a:xfrm>
              <a:off x="13102882" y="6083051"/>
              <a:ext cx="523875" cy="157480"/>
            </a:xfrm>
            <a:custGeom>
              <a:avLst/>
              <a:gdLst/>
              <a:ahLst/>
              <a:cxnLst/>
              <a:rect l="l" t="t" r="r" b="b"/>
              <a:pathLst>
                <a:path w="523875" h="157479">
                  <a:moveTo>
                    <a:pt x="0" y="156946"/>
                  </a:moveTo>
                  <a:lnTo>
                    <a:pt x="261886" y="0"/>
                  </a:lnTo>
                  <a:lnTo>
                    <a:pt x="523773" y="156946"/>
                  </a:lnTo>
                </a:path>
              </a:pathLst>
            </a:custGeom>
            <a:ln w="12700">
              <a:solidFill>
                <a:srgbClr val="686463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64768" y="6083053"/>
              <a:ext cx="0" cy="328295"/>
            </a:xfrm>
            <a:custGeom>
              <a:avLst/>
              <a:gdLst/>
              <a:ahLst/>
              <a:cxnLst/>
              <a:rect l="l" t="t" r="r" b="b"/>
              <a:pathLst>
                <a:path h="328295">
                  <a:moveTo>
                    <a:pt x="0" y="0"/>
                  </a:moveTo>
                  <a:lnTo>
                    <a:pt x="0" y="327863"/>
                  </a:lnTo>
                </a:path>
              </a:pathLst>
            </a:custGeom>
            <a:ln w="12700">
              <a:solidFill>
                <a:srgbClr val="686463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11" name="object 11"/>
            <p:cNvSpPr/>
            <p:nvPr/>
          </p:nvSpPr>
          <p:spPr>
            <a:xfrm>
              <a:off x="3847871" y="2459088"/>
              <a:ext cx="7934959" cy="2433320"/>
            </a:xfrm>
            <a:custGeom>
              <a:avLst/>
              <a:gdLst/>
              <a:ahLst/>
              <a:cxnLst/>
              <a:rect l="l" t="t" r="r" b="b"/>
              <a:pathLst>
                <a:path w="7934959" h="2433320">
                  <a:moveTo>
                    <a:pt x="7934414" y="59385"/>
                  </a:moveTo>
                  <a:lnTo>
                    <a:pt x="7483932" y="59385"/>
                  </a:lnTo>
                  <a:lnTo>
                    <a:pt x="7483932" y="0"/>
                  </a:lnTo>
                  <a:lnTo>
                    <a:pt x="450761" y="0"/>
                  </a:lnTo>
                  <a:lnTo>
                    <a:pt x="450761" y="59385"/>
                  </a:lnTo>
                  <a:lnTo>
                    <a:pt x="0" y="59385"/>
                  </a:lnTo>
                  <a:lnTo>
                    <a:pt x="49149" y="62026"/>
                  </a:lnTo>
                  <a:lnTo>
                    <a:pt x="96761" y="69786"/>
                  </a:lnTo>
                  <a:lnTo>
                    <a:pt x="142570" y="82372"/>
                  </a:lnTo>
                  <a:lnTo>
                    <a:pt x="186283" y="99529"/>
                  </a:lnTo>
                  <a:lnTo>
                    <a:pt x="227647" y="120954"/>
                  </a:lnTo>
                  <a:lnTo>
                    <a:pt x="266382" y="146405"/>
                  </a:lnTo>
                  <a:lnTo>
                    <a:pt x="302196" y="175577"/>
                  </a:lnTo>
                  <a:lnTo>
                    <a:pt x="334835" y="208216"/>
                  </a:lnTo>
                  <a:lnTo>
                    <a:pt x="364020" y="244043"/>
                  </a:lnTo>
                  <a:lnTo>
                    <a:pt x="389458" y="282765"/>
                  </a:lnTo>
                  <a:lnTo>
                    <a:pt x="410895" y="324129"/>
                  </a:lnTo>
                  <a:lnTo>
                    <a:pt x="428053" y="367855"/>
                  </a:lnTo>
                  <a:lnTo>
                    <a:pt x="440639" y="413664"/>
                  </a:lnTo>
                  <a:lnTo>
                    <a:pt x="448398" y="461276"/>
                  </a:lnTo>
                  <a:lnTo>
                    <a:pt x="450761" y="505231"/>
                  </a:lnTo>
                  <a:lnTo>
                    <a:pt x="450761" y="2238870"/>
                  </a:lnTo>
                  <a:lnTo>
                    <a:pt x="455891" y="2283383"/>
                  </a:lnTo>
                  <a:lnTo>
                    <a:pt x="470484" y="2324227"/>
                  </a:lnTo>
                  <a:lnTo>
                    <a:pt x="493395" y="2360269"/>
                  </a:lnTo>
                  <a:lnTo>
                    <a:pt x="523455" y="2390317"/>
                  </a:lnTo>
                  <a:lnTo>
                    <a:pt x="559498" y="2413228"/>
                  </a:lnTo>
                  <a:lnTo>
                    <a:pt x="600341" y="2427833"/>
                  </a:lnTo>
                  <a:lnTo>
                    <a:pt x="644842" y="2432951"/>
                  </a:lnTo>
                  <a:lnTo>
                    <a:pt x="7289851" y="2432951"/>
                  </a:lnTo>
                  <a:lnTo>
                    <a:pt x="7334351" y="2427833"/>
                  </a:lnTo>
                  <a:lnTo>
                    <a:pt x="7375207" y="2413228"/>
                  </a:lnTo>
                  <a:lnTo>
                    <a:pt x="7411237" y="2390317"/>
                  </a:lnTo>
                  <a:lnTo>
                    <a:pt x="7441298" y="2360269"/>
                  </a:lnTo>
                  <a:lnTo>
                    <a:pt x="7464209" y="2324227"/>
                  </a:lnTo>
                  <a:lnTo>
                    <a:pt x="7478814" y="2283383"/>
                  </a:lnTo>
                  <a:lnTo>
                    <a:pt x="7483932" y="2238870"/>
                  </a:lnTo>
                  <a:lnTo>
                    <a:pt x="7483932" y="500087"/>
                  </a:lnTo>
                  <a:lnTo>
                    <a:pt x="7486028" y="461276"/>
                  </a:lnTo>
                  <a:lnTo>
                    <a:pt x="7493775" y="413664"/>
                  </a:lnTo>
                  <a:lnTo>
                    <a:pt x="7506373" y="367855"/>
                  </a:lnTo>
                  <a:lnTo>
                    <a:pt x="7523518" y="324129"/>
                  </a:lnTo>
                  <a:lnTo>
                    <a:pt x="7544956" y="282765"/>
                  </a:lnTo>
                  <a:lnTo>
                    <a:pt x="7570406" y="244043"/>
                  </a:lnTo>
                  <a:lnTo>
                    <a:pt x="7599578" y="208216"/>
                  </a:lnTo>
                  <a:lnTo>
                    <a:pt x="7632217" y="175577"/>
                  </a:lnTo>
                  <a:lnTo>
                    <a:pt x="7668044" y="146405"/>
                  </a:lnTo>
                  <a:lnTo>
                    <a:pt x="7706766" y="120954"/>
                  </a:lnTo>
                  <a:lnTo>
                    <a:pt x="7748130" y="99529"/>
                  </a:lnTo>
                  <a:lnTo>
                    <a:pt x="7791856" y="82372"/>
                  </a:lnTo>
                  <a:lnTo>
                    <a:pt x="7837652" y="69786"/>
                  </a:lnTo>
                  <a:lnTo>
                    <a:pt x="7885265" y="62026"/>
                  </a:lnTo>
                  <a:lnTo>
                    <a:pt x="7934414" y="593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967"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39659" y="2707556"/>
              <a:ext cx="6468677" cy="1532663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92655" y="1823766"/>
            <a:ext cx="1575824" cy="323282"/>
          </a:xfrm>
          <a:prstGeom prst="rect">
            <a:avLst/>
          </a:prstGeom>
        </p:spPr>
        <p:txBody>
          <a:bodyPr vert="horz" wrap="square" lIns="0" tIns="15355" rIns="0" bIns="0" rtlCol="0">
            <a:spAutoFit/>
          </a:bodyPr>
          <a:lstStyle/>
          <a:p>
            <a:pPr marL="7677" marR="3071">
              <a:lnSpc>
                <a:spcPts val="1209"/>
              </a:lnSpc>
              <a:spcBef>
                <a:spcPts val="121"/>
              </a:spcBef>
            </a:pPr>
            <a:r>
              <a:rPr sz="1028" spc="-130" dirty="0">
                <a:solidFill>
                  <a:srgbClr val="00A7BA"/>
                </a:solidFill>
                <a:latin typeface="Lucida Sans"/>
                <a:cs typeface="Lucida Sans"/>
              </a:rPr>
              <a:t>WHAT</a:t>
            </a:r>
            <a:r>
              <a:rPr sz="1028" spc="-94" dirty="0">
                <a:solidFill>
                  <a:srgbClr val="00A7BA"/>
                </a:solidFill>
                <a:latin typeface="Lucida Sans"/>
                <a:cs typeface="Lucida Sans"/>
              </a:rPr>
              <a:t> </a:t>
            </a:r>
            <a:r>
              <a:rPr sz="1028" spc="-82" dirty="0">
                <a:solidFill>
                  <a:srgbClr val="00A7BA"/>
                </a:solidFill>
                <a:latin typeface="Lucida Sans"/>
                <a:cs typeface="Lucida Sans"/>
              </a:rPr>
              <a:t>ARE</a:t>
            </a:r>
            <a:r>
              <a:rPr sz="1028" spc="-94" dirty="0">
                <a:solidFill>
                  <a:srgbClr val="00A7BA"/>
                </a:solidFill>
                <a:latin typeface="Lucida Sans"/>
                <a:cs typeface="Lucida Sans"/>
              </a:rPr>
              <a:t> </a:t>
            </a:r>
            <a:r>
              <a:rPr sz="1028" spc="-118" dirty="0">
                <a:solidFill>
                  <a:srgbClr val="00A7BA"/>
                </a:solidFill>
                <a:latin typeface="Lucida Sans"/>
                <a:cs typeface="Lucida Sans"/>
              </a:rPr>
              <a:t>THE</a:t>
            </a:r>
            <a:r>
              <a:rPr sz="1028" spc="-91" dirty="0">
                <a:solidFill>
                  <a:srgbClr val="00A7BA"/>
                </a:solidFill>
                <a:latin typeface="Lucida Sans"/>
                <a:cs typeface="Lucida Sans"/>
              </a:rPr>
              <a:t> </a:t>
            </a:r>
            <a:r>
              <a:rPr sz="1028" spc="-100" dirty="0">
                <a:solidFill>
                  <a:srgbClr val="00A7BA"/>
                </a:solidFill>
                <a:latin typeface="Lucida Sans"/>
                <a:cs typeface="Lucida Sans"/>
              </a:rPr>
              <a:t>BORROWER </a:t>
            </a:r>
            <a:r>
              <a:rPr sz="1028" spc="-51" dirty="0">
                <a:solidFill>
                  <a:srgbClr val="00A7BA"/>
                </a:solidFill>
                <a:latin typeface="Lucida Sans"/>
                <a:cs typeface="Lucida Sans"/>
              </a:rPr>
              <a:t>REQUIREMENTS?</a:t>
            </a:r>
            <a:endParaRPr sz="1028">
              <a:latin typeface="Lucida Sans"/>
              <a:cs typeface="Lucida San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63581" y="185315"/>
            <a:ext cx="3890615" cy="764370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>
              <a:lnSpc>
                <a:spcPts val="3276"/>
              </a:lnSpc>
              <a:spcBef>
                <a:spcPts val="60"/>
              </a:spcBef>
            </a:pPr>
            <a:r>
              <a:rPr sz="2841" dirty="0">
                <a:solidFill>
                  <a:schemeClr val="bg1"/>
                </a:solidFill>
                <a:latin typeface="Calibri"/>
                <a:cs typeface="Calibri"/>
              </a:rPr>
              <a:t>Stakeholder</a:t>
            </a:r>
            <a:r>
              <a:rPr sz="2841" spc="33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841" spc="36" dirty="0">
                <a:solidFill>
                  <a:schemeClr val="bg1"/>
                </a:solidFill>
                <a:latin typeface="Calibri"/>
                <a:cs typeface="Calibri"/>
              </a:rPr>
              <a:t>Engagement</a:t>
            </a:r>
            <a:endParaRPr sz="2841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7677">
              <a:lnSpc>
                <a:spcPts val="2551"/>
              </a:lnSpc>
            </a:pPr>
            <a:r>
              <a:rPr sz="2237" spc="33" dirty="0">
                <a:solidFill>
                  <a:schemeClr val="bg1"/>
                </a:solidFill>
                <a:latin typeface="Calibri"/>
                <a:cs typeface="Calibri"/>
              </a:rPr>
              <a:t>and</a:t>
            </a:r>
            <a:r>
              <a:rPr sz="2237" spc="236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237" dirty="0">
                <a:solidFill>
                  <a:schemeClr val="bg1"/>
                </a:solidFill>
                <a:latin typeface="Calibri"/>
                <a:cs typeface="Calibri"/>
              </a:rPr>
              <a:t>Information</a:t>
            </a:r>
            <a:r>
              <a:rPr sz="2237" spc="236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2237" spc="48" dirty="0">
                <a:solidFill>
                  <a:schemeClr val="bg1"/>
                </a:solidFill>
                <a:latin typeface="Calibri"/>
                <a:cs typeface="Calibri"/>
              </a:rPr>
              <a:t>Disclosure</a:t>
            </a:r>
            <a:endParaRPr sz="2237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4454" y="4553866"/>
            <a:ext cx="513246" cy="287060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3071">
              <a:spcBef>
                <a:spcPts val="60"/>
              </a:spcBef>
            </a:pPr>
            <a:r>
              <a:rPr sz="605" spc="-66" dirty="0">
                <a:solidFill>
                  <a:srgbClr val="686463"/>
                </a:solidFill>
                <a:latin typeface="Lucida Sans"/>
                <a:cs typeface="Lucida Sans"/>
              </a:rPr>
              <a:t>STAKEHOLDER </a:t>
            </a:r>
            <a:r>
              <a:rPr sz="605" spc="-48" dirty="0">
                <a:solidFill>
                  <a:srgbClr val="686463"/>
                </a:solidFill>
                <a:latin typeface="Lucida Sans"/>
                <a:cs typeface="Lucida Sans"/>
              </a:rPr>
              <a:t>ENGAGEMENT </a:t>
            </a:r>
            <a:r>
              <a:rPr sz="605" spc="-12" dirty="0">
                <a:solidFill>
                  <a:srgbClr val="686463"/>
                </a:solidFill>
                <a:latin typeface="Lucida Sans"/>
                <a:cs typeface="Lucida Sans"/>
              </a:rPr>
              <a:t>PLAN</a:t>
            </a:r>
            <a:endParaRPr sz="605">
              <a:latin typeface="Lucida Sans"/>
              <a:cs typeface="Lucida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6185" y="4460768"/>
            <a:ext cx="216124" cy="444924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>
              <a:spcBef>
                <a:spcPts val="60"/>
              </a:spcBef>
            </a:pPr>
            <a:r>
              <a:rPr sz="2841" spc="-266" dirty="0">
                <a:solidFill>
                  <a:srgbClr val="00A7BA"/>
                </a:solidFill>
                <a:latin typeface="Lucida Sans"/>
                <a:cs typeface="Lucida Sans"/>
              </a:rPr>
              <a:t>2</a:t>
            </a:r>
            <a:endParaRPr sz="2841">
              <a:latin typeface="Lucida Sans"/>
              <a:cs typeface="Lucida San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74081" y="4838999"/>
            <a:ext cx="2337824" cy="1433788"/>
            <a:chOff x="618793" y="7679073"/>
            <a:chExt cx="3867150" cy="2371725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1158" y="7679073"/>
              <a:ext cx="2844614" cy="232665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4075" y="8953088"/>
              <a:ext cx="930706" cy="109763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8793" y="7876623"/>
              <a:ext cx="935117" cy="93460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984462" y="5007547"/>
            <a:ext cx="860657" cy="510198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>
              <a:spcBef>
                <a:spcPts val="60"/>
              </a:spcBef>
            </a:pPr>
            <a:r>
              <a:rPr sz="544" spc="-33" dirty="0">
                <a:solidFill>
                  <a:srgbClr val="686463"/>
                </a:solidFill>
                <a:latin typeface="Lucida Sans Unicode"/>
                <a:cs typeface="Lucida Sans Unicode"/>
              </a:rPr>
              <a:t>Develop </a:t>
            </a:r>
            <a:r>
              <a:rPr sz="544" spc="-39" dirty="0">
                <a:solidFill>
                  <a:srgbClr val="686463"/>
                </a:solidFill>
                <a:latin typeface="Lucida Sans Unicode"/>
                <a:cs typeface="Lucida Sans Unicode"/>
              </a:rPr>
              <a:t>and</a:t>
            </a:r>
            <a:r>
              <a:rPr sz="544" spc="-33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544" spc="-6" dirty="0">
                <a:solidFill>
                  <a:srgbClr val="686463"/>
                </a:solidFill>
                <a:latin typeface="Lucida Sans Unicode"/>
                <a:cs typeface="Lucida Sans Unicode"/>
              </a:rPr>
              <a:t>implement</a:t>
            </a:r>
            <a:endParaRPr sz="544">
              <a:latin typeface="Lucida Sans Unicode"/>
              <a:cs typeface="Lucida Sans Unicode"/>
            </a:endParaRPr>
          </a:p>
          <a:p>
            <a:pPr marL="7677" marR="3071"/>
            <a:r>
              <a:rPr sz="544" spc="-15" dirty="0">
                <a:solidFill>
                  <a:srgbClr val="686463"/>
                </a:solidFill>
                <a:latin typeface="Lucida Sans Unicode"/>
                <a:cs typeface="Lucida Sans Unicode"/>
              </a:rPr>
              <a:t>a</a:t>
            </a:r>
            <a:r>
              <a:rPr sz="544" spc="-33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544" spc="-21" dirty="0">
                <a:solidFill>
                  <a:srgbClr val="686463"/>
                </a:solidFill>
                <a:latin typeface="Lucida Sans Unicode"/>
                <a:cs typeface="Lucida Sans Unicode"/>
              </a:rPr>
              <a:t>Stakeholder</a:t>
            </a:r>
            <a:r>
              <a:rPr sz="544" spc="-30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544" spc="-15" dirty="0">
                <a:solidFill>
                  <a:srgbClr val="686463"/>
                </a:solidFill>
                <a:latin typeface="Lucida Sans Unicode"/>
                <a:cs typeface="Lucida Sans Unicode"/>
              </a:rPr>
              <a:t>Engagement </a:t>
            </a:r>
            <a:r>
              <a:rPr sz="544" spc="-6" dirty="0">
                <a:solidFill>
                  <a:srgbClr val="686463"/>
                </a:solidFill>
                <a:latin typeface="Lucida Sans Unicode"/>
                <a:cs typeface="Lucida Sans Unicode"/>
              </a:rPr>
              <a:t>Plan</a:t>
            </a:r>
            <a:r>
              <a:rPr sz="544" spc="-12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544" dirty="0">
                <a:solidFill>
                  <a:srgbClr val="686463"/>
                </a:solidFill>
                <a:latin typeface="Lucida Sans Unicode"/>
                <a:cs typeface="Lucida Sans Unicode"/>
              </a:rPr>
              <a:t>(SEP)</a:t>
            </a:r>
            <a:r>
              <a:rPr sz="544" spc="-12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544" spc="-45" dirty="0">
                <a:solidFill>
                  <a:srgbClr val="686463"/>
                </a:solidFill>
                <a:latin typeface="Lucida Sans"/>
                <a:cs typeface="Lucida Sans"/>
              </a:rPr>
              <a:t>proportionate</a:t>
            </a:r>
            <a:r>
              <a:rPr sz="54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15" dirty="0">
                <a:solidFill>
                  <a:srgbClr val="686463"/>
                </a:solidFill>
                <a:latin typeface="Lucida Sans"/>
                <a:cs typeface="Lucida Sans"/>
              </a:rPr>
              <a:t>to </a:t>
            </a:r>
            <a:r>
              <a:rPr sz="544" spc="-42" dirty="0">
                <a:solidFill>
                  <a:srgbClr val="686463"/>
                </a:solidFill>
                <a:latin typeface="Lucida Sans"/>
                <a:cs typeface="Lucida Sans"/>
              </a:rPr>
              <a:t>the</a:t>
            </a:r>
            <a:r>
              <a:rPr sz="544" spc="-36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nature</a:t>
            </a:r>
            <a:r>
              <a:rPr sz="544" spc="-36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48" dirty="0">
                <a:solidFill>
                  <a:srgbClr val="686463"/>
                </a:solidFill>
                <a:latin typeface="Lucida Sans"/>
                <a:cs typeface="Lucida Sans"/>
              </a:rPr>
              <a:t>and</a:t>
            </a:r>
            <a:r>
              <a:rPr sz="544" spc="-3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0" dirty="0">
                <a:solidFill>
                  <a:srgbClr val="686463"/>
                </a:solidFill>
                <a:latin typeface="Lucida Sans"/>
                <a:cs typeface="Lucida Sans"/>
              </a:rPr>
              <a:t>scale</a:t>
            </a:r>
            <a:r>
              <a:rPr sz="544" spc="-36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48" dirty="0">
                <a:solidFill>
                  <a:srgbClr val="686463"/>
                </a:solidFill>
                <a:latin typeface="Lucida Sans"/>
                <a:cs typeface="Lucida Sans"/>
              </a:rPr>
              <a:t>of</a:t>
            </a:r>
            <a:r>
              <a:rPr sz="544" spc="-3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15" dirty="0">
                <a:solidFill>
                  <a:srgbClr val="686463"/>
                </a:solidFill>
                <a:latin typeface="Lucida Sans"/>
                <a:cs typeface="Lucida Sans"/>
              </a:rPr>
              <a:t>the </a:t>
            </a:r>
            <a:r>
              <a:rPr sz="544" spc="-42" dirty="0">
                <a:solidFill>
                  <a:srgbClr val="686463"/>
                </a:solidFill>
                <a:latin typeface="Lucida Sans"/>
                <a:cs typeface="Lucida Sans"/>
              </a:rPr>
              <a:t>project</a:t>
            </a:r>
            <a:r>
              <a:rPr sz="544" spc="-3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48" dirty="0">
                <a:solidFill>
                  <a:srgbClr val="686463"/>
                </a:solidFill>
                <a:latin typeface="Lucida Sans"/>
                <a:cs typeface="Lucida Sans"/>
              </a:rPr>
              <a:t>and</a:t>
            </a:r>
            <a:r>
              <a:rPr sz="544" spc="-30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3" dirty="0">
                <a:solidFill>
                  <a:srgbClr val="686463"/>
                </a:solidFill>
                <a:latin typeface="Lucida Sans"/>
                <a:cs typeface="Lucida Sans"/>
              </a:rPr>
              <a:t>its</a:t>
            </a:r>
            <a:r>
              <a:rPr sz="544" spc="-30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42" dirty="0">
                <a:solidFill>
                  <a:srgbClr val="686463"/>
                </a:solidFill>
                <a:latin typeface="Lucida Sans"/>
                <a:cs typeface="Lucida Sans"/>
              </a:rPr>
              <a:t>potential</a:t>
            </a:r>
            <a:r>
              <a:rPr sz="544" spc="-30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21" dirty="0">
                <a:solidFill>
                  <a:srgbClr val="686463"/>
                </a:solidFill>
                <a:latin typeface="Lucida Sans"/>
                <a:cs typeface="Lucida Sans"/>
              </a:rPr>
              <a:t>risks </a:t>
            </a:r>
            <a:r>
              <a:rPr sz="544" spc="-48" dirty="0">
                <a:solidFill>
                  <a:srgbClr val="686463"/>
                </a:solidFill>
                <a:latin typeface="Lucida Sans"/>
                <a:cs typeface="Lucida Sans"/>
              </a:rPr>
              <a:t>and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6" dirty="0">
                <a:solidFill>
                  <a:srgbClr val="686463"/>
                </a:solidFill>
                <a:latin typeface="Lucida Sans"/>
                <a:cs typeface="Lucida Sans"/>
              </a:rPr>
              <a:t>impacts.</a:t>
            </a:r>
            <a:endParaRPr sz="544">
              <a:latin typeface="Lucida Sans"/>
              <a:cs typeface="Lucida San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84462" y="5695005"/>
            <a:ext cx="793862" cy="593939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44527">
              <a:spcBef>
                <a:spcPts val="60"/>
              </a:spcBef>
            </a:pPr>
            <a:r>
              <a:rPr sz="544" spc="-39" dirty="0">
                <a:solidFill>
                  <a:srgbClr val="686463"/>
                </a:solidFill>
                <a:latin typeface="Lucida Sans Unicode"/>
                <a:cs typeface="Lucida Sans Unicode"/>
              </a:rPr>
              <a:t>The</a:t>
            </a:r>
            <a:r>
              <a:rPr sz="544" spc="-15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544" dirty="0">
                <a:solidFill>
                  <a:srgbClr val="686463"/>
                </a:solidFill>
                <a:latin typeface="Lucida Sans Unicode"/>
                <a:cs typeface="Lucida Sans Unicode"/>
              </a:rPr>
              <a:t>SEP</a:t>
            </a:r>
            <a:r>
              <a:rPr sz="544" spc="-12" dirty="0">
                <a:solidFill>
                  <a:srgbClr val="686463"/>
                </a:solidFill>
                <a:latin typeface="Lucida Sans Unicode"/>
                <a:cs typeface="Lucida Sans Unicode"/>
              </a:rPr>
              <a:t> will </a:t>
            </a:r>
            <a:r>
              <a:rPr sz="544" spc="-6" dirty="0">
                <a:solidFill>
                  <a:srgbClr val="686463"/>
                </a:solidFill>
                <a:latin typeface="Lucida Sans Unicode"/>
                <a:cs typeface="Lucida Sans Unicode"/>
              </a:rPr>
              <a:t>describe </a:t>
            </a:r>
            <a:r>
              <a:rPr sz="544" spc="-27" dirty="0">
                <a:solidFill>
                  <a:srgbClr val="686463"/>
                </a:solidFill>
                <a:latin typeface="Lucida Sans Unicode"/>
                <a:cs typeface="Lucida Sans Unicode"/>
              </a:rPr>
              <a:t>the</a:t>
            </a:r>
            <a:r>
              <a:rPr sz="544" spc="-36" dirty="0">
                <a:solidFill>
                  <a:srgbClr val="686463"/>
                </a:solidFill>
                <a:latin typeface="Lucida Sans Unicode"/>
                <a:cs typeface="Lucida Sans Unicode"/>
              </a:rPr>
              <a:t> timing</a:t>
            </a:r>
            <a:r>
              <a:rPr sz="544" spc="-33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544" spc="-39" dirty="0">
                <a:solidFill>
                  <a:srgbClr val="686463"/>
                </a:solidFill>
                <a:latin typeface="Lucida Sans Unicode"/>
                <a:cs typeface="Lucida Sans Unicode"/>
              </a:rPr>
              <a:t>and</a:t>
            </a:r>
            <a:r>
              <a:rPr sz="544" spc="-33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544" spc="-15" dirty="0">
                <a:solidFill>
                  <a:srgbClr val="686463"/>
                </a:solidFill>
                <a:latin typeface="Lucida Sans Unicode"/>
                <a:cs typeface="Lucida Sans Unicode"/>
              </a:rPr>
              <a:t>methods </a:t>
            </a:r>
            <a:r>
              <a:rPr sz="544" spc="-39" dirty="0">
                <a:solidFill>
                  <a:srgbClr val="686463"/>
                </a:solidFill>
                <a:latin typeface="Lucida Sans Unicode"/>
                <a:cs typeface="Lucida Sans Unicode"/>
              </a:rPr>
              <a:t>of</a:t>
            </a:r>
            <a:r>
              <a:rPr sz="544" spc="-27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544" spc="-36" dirty="0">
                <a:solidFill>
                  <a:srgbClr val="686463"/>
                </a:solidFill>
                <a:latin typeface="Lucida Sans Unicode"/>
                <a:cs typeface="Lucida Sans Unicode"/>
              </a:rPr>
              <a:t>engagement</a:t>
            </a:r>
            <a:r>
              <a:rPr sz="544" spc="-27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544" spc="-12" dirty="0">
                <a:solidFill>
                  <a:srgbClr val="686463"/>
                </a:solidFill>
                <a:latin typeface="Lucida Sans Unicode"/>
                <a:cs typeface="Lucida Sans Unicode"/>
              </a:rPr>
              <a:t>with </a:t>
            </a:r>
            <a:r>
              <a:rPr sz="544" spc="-24" dirty="0">
                <a:solidFill>
                  <a:srgbClr val="686463"/>
                </a:solidFill>
                <a:latin typeface="Lucida Sans Unicode"/>
                <a:cs typeface="Lucida Sans Unicode"/>
              </a:rPr>
              <a:t>stakeholders</a:t>
            </a:r>
            <a:r>
              <a:rPr sz="544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544" spc="-51" dirty="0">
                <a:solidFill>
                  <a:srgbClr val="686463"/>
                </a:solidFill>
                <a:latin typeface="Lucida Sans"/>
                <a:cs typeface="Lucida Sans"/>
              </a:rPr>
              <a:t>throughout</a:t>
            </a:r>
            <a:endParaRPr sz="544">
              <a:latin typeface="Lucida Sans"/>
              <a:cs typeface="Lucida Sans"/>
            </a:endParaRPr>
          </a:p>
          <a:p>
            <a:pPr marL="7677"/>
            <a:r>
              <a:rPr sz="544" spc="-42" dirty="0">
                <a:solidFill>
                  <a:srgbClr val="686463"/>
                </a:solidFill>
                <a:latin typeface="Lucida Sans"/>
                <a:cs typeface="Lucida Sans"/>
              </a:rPr>
              <a:t>the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0" dirty="0">
                <a:solidFill>
                  <a:srgbClr val="686463"/>
                </a:solidFill>
                <a:latin typeface="Lucida Sans"/>
                <a:cs typeface="Lucida Sans"/>
              </a:rPr>
              <a:t>life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3" dirty="0">
                <a:solidFill>
                  <a:srgbClr val="686463"/>
                </a:solidFill>
                <a:latin typeface="Lucida Sans"/>
                <a:cs typeface="Lucida Sans"/>
              </a:rPr>
              <a:t>cycle</a:t>
            </a:r>
            <a:r>
              <a:rPr sz="544" spc="-36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48" dirty="0">
                <a:solidFill>
                  <a:srgbClr val="686463"/>
                </a:solidFill>
                <a:latin typeface="Lucida Sans"/>
                <a:cs typeface="Lucida Sans"/>
              </a:rPr>
              <a:t>of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42" dirty="0">
                <a:solidFill>
                  <a:srgbClr val="686463"/>
                </a:solidFill>
                <a:latin typeface="Lucida Sans"/>
                <a:cs typeface="Lucida Sans"/>
              </a:rPr>
              <a:t>the</a:t>
            </a:r>
            <a:r>
              <a:rPr sz="544" spc="-36" dirty="0">
                <a:solidFill>
                  <a:srgbClr val="686463"/>
                </a:solidFill>
                <a:latin typeface="Lucida Sans"/>
                <a:cs typeface="Lucida Sans"/>
              </a:rPr>
              <a:t> project.</a:t>
            </a:r>
            <a:endParaRPr sz="544">
              <a:latin typeface="Lucida Sans"/>
              <a:cs typeface="Lucida San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86700" y="3905890"/>
            <a:ext cx="216124" cy="444924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>
              <a:spcBef>
                <a:spcPts val="60"/>
              </a:spcBef>
            </a:pPr>
            <a:r>
              <a:rPr sz="2841" spc="-266" dirty="0">
                <a:solidFill>
                  <a:srgbClr val="00A7BA"/>
                </a:solidFill>
                <a:latin typeface="Lucida Sans"/>
                <a:cs typeface="Lucida Sans"/>
              </a:rPr>
              <a:t>4</a:t>
            </a:r>
            <a:endParaRPr sz="2841">
              <a:latin typeface="Lucida Sans"/>
              <a:cs typeface="Lucida San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343982" y="3987067"/>
            <a:ext cx="688295" cy="368621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122067">
              <a:spcBef>
                <a:spcPts val="60"/>
              </a:spcBef>
            </a:pPr>
            <a:r>
              <a:rPr sz="605" spc="-6" dirty="0">
                <a:solidFill>
                  <a:srgbClr val="686463"/>
                </a:solidFill>
                <a:latin typeface="Lucida Sans"/>
                <a:cs typeface="Lucida Sans"/>
              </a:rPr>
              <a:t>MEANINGFUL </a:t>
            </a:r>
            <a:r>
              <a:rPr sz="605" spc="-82" dirty="0">
                <a:solidFill>
                  <a:srgbClr val="686463"/>
                </a:solidFill>
                <a:latin typeface="Lucida Sans"/>
                <a:cs typeface="Lucida Sans"/>
              </a:rPr>
              <a:t>CONSULTATIONS</a:t>
            </a:r>
            <a:endParaRPr sz="605">
              <a:latin typeface="Lucida Sans"/>
              <a:cs typeface="Lucida Sans"/>
            </a:endParaRPr>
          </a:p>
          <a:p>
            <a:pPr marL="7677">
              <a:spcBef>
                <a:spcPts val="190"/>
              </a:spcBef>
            </a:pPr>
            <a:r>
              <a:rPr sz="484" spc="-30" dirty="0">
                <a:solidFill>
                  <a:srgbClr val="686463"/>
                </a:solidFill>
                <a:latin typeface="Lucida Sans"/>
                <a:cs typeface="Lucida Sans"/>
              </a:rPr>
              <a:t>Provides</a:t>
            </a:r>
            <a:r>
              <a:rPr sz="484" spc="6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42" dirty="0">
                <a:solidFill>
                  <a:srgbClr val="686463"/>
                </a:solidFill>
                <a:latin typeface="Lucida Sans"/>
                <a:cs typeface="Lucida Sans"/>
              </a:rPr>
              <a:t>opportunities</a:t>
            </a:r>
            <a:r>
              <a:rPr sz="484" spc="6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for</a:t>
            </a:r>
            <a:endParaRPr sz="484">
              <a:latin typeface="Lucida Sans"/>
              <a:cs typeface="Lucida San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43989" y="4269499"/>
            <a:ext cx="935129" cy="231276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3071">
              <a:spcBef>
                <a:spcPts val="60"/>
              </a:spcBef>
            </a:pPr>
            <a:r>
              <a:rPr sz="484" spc="-36" dirty="0">
                <a:solidFill>
                  <a:srgbClr val="686463"/>
                </a:solidFill>
                <a:latin typeface="Lucida Sans"/>
                <a:cs typeface="Lucida Sans"/>
              </a:rPr>
              <a:t>stakeholders</a:t>
            </a:r>
            <a:r>
              <a:rPr sz="484" spc="-21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45" dirty="0">
                <a:solidFill>
                  <a:srgbClr val="686463"/>
                </a:solidFill>
                <a:latin typeface="Lucida Sans"/>
                <a:cs typeface="Lucida Sans"/>
              </a:rPr>
              <a:t>to</a:t>
            </a:r>
            <a:r>
              <a:rPr sz="484" spc="-1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6" dirty="0">
                <a:solidFill>
                  <a:srgbClr val="686463"/>
                </a:solidFill>
                <a:latin typeface="Lucida Sans"/>
                <a:cs typeface="Lucida Sans"/>
              </a:rPr>
              <a:t>express</a:t>
            </a:r>
            <a:r>
              <a:rPr sz="484" spc="-1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their</a:t>
            </a:r>
            <a:r>
              <a:rPr sz="484" spc="-21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18" dirty="0">
                <a:solidFill>
                  <a:srgbClr val="686463"/>
                </a:solidFill>
                <a:latin typeface="Lucida Sans"/>
                <a:cs typeface="Lucida Sans"/>
              </a:rPr>
              <a:t>views </a:t>
            </a:r>
            <a:r>
              <a:rPr sz="484" spc="-51" dirty="0">
                <a:solidFill>
                  <a:srgbClr val="686463"/>
                </a:solidFill>
                <a:latin typeface="Lucida Sans"/>
                <a:cs typeface="Lucida Sans"/>
              </a:rPr>
              <a:t>on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42" dirty="0">
                <a:solidFill>
                  <a:srgbClr val="686463"/>
                </a:solidFill>
                <a:latin typeface="Lucida Sans"/>
                <a:cs typeface="Lucida Sans"/>
              </a:rPr>
              <a:t>the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project</a:t>
            </a:r>
            <a:r>
              <a:rPr sz="484" spc="-30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and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45" dirty="0">
                <a:solidFill>
                  <a:srgbClr val="686463"/>
                </a:solidFill>
                <a:latin typeface="Lucida Sans"/>
                <a:cs typeface="Lucida Sans"/>
              </a:rPr>
              <a:t>to</a:t>
            </a:r>
            <a:r>
              <a:rPr sz="484" spc="-30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6" dirty="0">
                <a:solidFill>
                  <a:srgbClr val="686463"/>
                </a:solidFill>
                <a:latin typeface="Lucida Sans"/>
                <a:cs typeface="Lucida Sans"/>
              </a:rPr>
              <a:t>have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6" dirty="0">
                <a:solidFill>
                  <a:srgbClr val="686463"/>
                </a:solidFill>
                <a:latin typeface="Lucida Sans"/>
                <a:cs typeface="Lucida Sans"/>
              </a:rPr>
              <a:t>these </a:t>
            </a:r>
            <a:r>
              <a:rPr sz="484" spc="-30" dirty="0">
                <a:solidFill>
                  <a:srgbClr val="686463"/>
                </a:solidFill>
                <a:latin typeface="Lucida Sans"/>
                <a:cs typeface="Lucida Sans"/>
              </a:rPr>
              <a:t>views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taken</a:t>
            </a:r>
            <a:r>
              <a:rPr sz="484" spc="-30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42" dirty="0">
                <a:solidFill>
                  <a:srgbClr val="686463"/>
                </a:solidFill>
                <a:latin typeface="Lucida Sans"/>
                <a:cs typeface="Lucida Sans"/>
              </a:rPr>
              <a:t>into</a:t>
            </a:r>
            <a:r>
              <a:rPr sz="484" spc="-30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6" dirty="0">
                <a:solidFill>
                  <a:srgbClr val="686463"/>
                </a:solidFill>
                <a:latin typeface="Lucida Sans"/>
                <a:cs typeface="Lucida Sans"/>
              </a:rPr>
              <a:t>account.</a:t>
            </a:r>
            <a:endParaRPr sz="484">
              <a:latin typeface="Lucida Sans"/>
              <a:cs typeface="Lucida San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044393" y="1812611"/>
            <a:ext cx="5240334" cy="4614227"/>
            <a:chOff x="5035934" y="2672923"/>
            <a:chExt cx="8668385" cy="7632700"/>
          </a:xfrm>
        </p:grpSpPr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35934" y="8095547"/>
              <a:ext cx="7476168" cy="220980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57150" y="5035677"/>
              <a:ext cx="5048973" cy="345739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2184" y="7661119"/>
              <a:ext cx="5385725" cy="186305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3396150" y="2921571"/>
              <a:ext cx="301625" cy="155575"/>
            </a:xfrm>
            <a:custGeom>
              <a:avLst/>
              <a:gdLst/>
              <a:ahLst/>
              <a:cxnLst/>
              <a:rect l="l" t="t" r="r" b="b"/>
              <a:pathLst>
                <a:path w="301625" h="155575">
                  <a:moveTo>
                    <a:pt x="0" y="155524"/>
                  </a:moveTo>
                  <a:lnTo>
                    <a:pt x="301320" y="155524"/>
                  </a:lnTo>
                  <a:lnTo>
                    <a:pt x="301320" y="0"/>
                  </a:lnTo>
                  <a:lnTo>
                    <a:pt x="0" y="0"/>
                  </a:lnTo>
                  <a:lnTo>
                    <a:pt x="0" y="155524"/>
                  </a:lnTo>
                  <a:close/>
                </a:path>
              </a:pathLst>
            </a:custGeom>
            <a:ln w="127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31" name="object 31"/>
            <p:cNvSpPr/>
            <p:nvPr/>
          </p:nvSpPr>
          <p:spPr>
            <a:xfrm>
              <a:off x="13396163" y="2813813"/>
              <a:ext cx="301625" cy="107950"/>
            </a:xfrm>
            <a:custGeom>
              <a:avLst/>
              <a:gdLst/>
              <a:ahLst/>
              <a:cxnLst/>
              <a:rect l="l" t="t" r="r" b="b"/>
              <a:pathLst>
                <a:path w="301625" h="107950">
                  <a:moveTo>
                    <a:pt x="219709" y="0"/>
                  </a:moveTo>
                  <a:lnTo>
                    <a:pt x="216890" y="0"/>
                  </a:lnTo>
                  <a:lnTo>
                    <a:pt x="196691" y="19822"/>
                  </a:lnTo>
                  <a:lnTo>
                    <a:pt x="179619" y="36574"/>
                  </a:lnTo>
                  <a:lnTo>
                    <a:pt x="167809" y="48161"/>
                  </a:lnTo>
                  <a:lnTo>
                    <a:pt x="163398" y="52489"/>
                  </a:lnTo>
                  <a:lnTo>
                    <a:pt x="131000" y="52019"/>
                  </a:lnTo>
                  <a:lnTo>
                    <a:pt x="127297" y="48314"/>
                  </a:lnTo>
                  <a:lnTo>
                    <a:pt x="118276" y="39285"/>
                  </a:lnTo>
                  <a:lnTo>
                    <a:pt x="107067" y="28064"/>
                  </a:lnTo>
                  <a:lnTo>
                    <a:pt x="96799" y="17780"/>
                  </a:lnTo>
                  <a:lnTo>
                    <a:pt x="102781" y="11836"/>
                  </a:lnTo>
                  <a:lnTo>
                    <a:pt x="108737" y="5930"/>
                  </a:lnTo>
                  <a:lnTo>
                    <a:pt x="114731" y="0"/>
                  </a:lnTo>
                  <a:lnTo>
                    <a:pt x="73761" y="0"/>
                  </a:lnTo>
                  <a:lnTo>
                    <a:pt x="0" y="107759"/>
                  </a:lnTo>
                  <a:lnTo>
                    <a:pt x="301320" y="107759"/>
                  </a:lnTo>
                  <a:lnTo>
                    <a:pt x="219709" y="0"/>
                  </a:lnTo>
                  <a:close/>
                </a:path>
              </a:pathLst>
            </a:custGeom>
            <a:ln w="127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32" name="object 32"/>
            <p:cNvSpPr/>
            <p:nvPr/>
          </p:nvSpPr>
          <p:spPr>
            <a:xfrm>
              <a:off x="13488746" y="2865835"/>
              <a:ext cx="114935" cy="0"/>
            </a:xfrm>
            <a:custGeom>
              <a:avLst/>
              <a:gdLst/>
              <a:ahLst/>
              <a:cxnLst/>
              <a:rect l="l" t="t" r="r" b="b"/>
              <a:pathLst>
                <a:path w="114934">
                  <a:moveTo>
                    <a:pt x="0" y="0"/>
                  </a:moveTo>
                  <a:lnTo>
                    <a:pt x="114566" y="0"/>
                  </a:lnTo>
                </a:path>
              </a:pathLst>
            </a:custGeom>
            <a:ln w="127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33" name="object 33"/>
            <p:cNvSpPr/>
            <p:nvPr/>
          </p:nvSpPr>
          <p:spPr>
            <a:xfrm>
              <a:off x="13492949" y="2721418"/>
              <a:ext cx="163195" cy="145415"/>
            </a:xfrm>
            <a:custGeom>
              <a:avLst/>
              <a:gdLst/>
              <a:ahLst/>
              <a:cxnLst/>
              <a:rect l="l" t="t" r="r" b="b"/>
              <a:pathLst>
                <a:path w="163194" h="145414">
                  <a:moveTo>
                    <a:pt x="0" y="110172"/>
                  </a:moveTo>
                  <a:lnTo>
                    <a:pt x="10273" y="120456"/>
                  </a:lnTo>
                  <a:lnTo>
                    <a:pt x="21482" y="131678"/>
                  </a:lnTo>
                  <a:lnTo>
                    <a:pt x="30500" y="140706"/>
                  </a:lnTo>
                  <a:lnTo>
                    <a:pt x="34201" y="144411"/>
                  </a:lnTo>
                  <a:lnTo>
                    <a:pt x="66598" y="144881"/>
                  </a:lnTo>
                  <a:lnTo>
                    <a:pt x="76353" y="135316"/>
                  </a:lnTo>
                  <a:lnTo>
                    <a:pt x="100625" y="111505"/>
                  </a:lnTo>
                  <a:lnTo>
                    <a:pt x="131921" y="80780"/>
                  </a:lnTo>
                  <a:lnTo>
                    <a:pt x="162750" y="50469"/>
                  </a:lnTo>
                  <a:lnTo>
                    <a:pt x="149637" y="37649"/>
                  </a:lnTo>
                  <a:lnTo>
                    <a:pt x="136596" y="24896"/>
                  </a:lnTo>
                  <a:lnTo>
                    <a:pt x="123729" y="12313"/>
                  </a:lnTo>
                  <a:lnTo>
                    <a:pt x="111137" y="0"/>
                  </a:lnTo>
                  <a:lnTo>
                    <a:pt x="83626" y="27271"/>
                  </a:lnTo>
                  <a:lnTo>
                    <a:pt x="55878" y="54776"/>
                  </a:lnTo>
                  <a:lnTo>
                    <a:pt x="27975" y="82437"/>
                  </a:lnTo>
                  <a:lnTo>
                    <a:pt x="0" y="110172"/>
                  </a:lnTo>
                  <a:close/>
                </a:path>
              </a:pathLst>
            </a:custGeom>
            <a:ln w="127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34" name="object 34"/>
            <p:cNvSpPr/>
            <p:nvPr/>
          </p:nvSpPr>
          <p:spPr>
            <a:xfrm>
              <a:off x="13077812" y="2705688"/>
              <a:ext cx="222250" cy="371475"/>
            </a:xfrm>
            <a:custGeom>
              <a:avLst/>
              <a:gdLst/>
              <a:ahLst/>
              <a:cxnLst/>
              <a:rect l="l" t="t" r="r" b="b"/>
              <a:pathLst>
                <a:path w="222250" h="371475">
                  <a:moveTo>
                    <a:pt x="198031" y="371411"/>
                  </a:moveTo>
                  <a:lnTo>
                    <a:pt x="23825" y="371411"/>
                  </a:lnTo>
                  <a:lnTo>
                    <a:pt x="14551" y="369539"/>
                  </a:lnTo>
                  <a:lnTo>
                    <a:pt x="6978" y="364434"/>
                  </a:lnTo>
                  <a:lnTo>
                    <a:pt x="1872" y="356865"/>
                  </a:lnTo>
                  <a:lnTo>
                    <a:pt x="0" y="347599"/>
                  </a:lnTo>
                  <a:lnTo>
                    <a:pt x="0" y="23812"/>
                  </a:lnTo>
                  <a:lnTo>
                    <a:pt x="1872" y="14546"/>
                  </a:lnTo>
                  <a:lnTo>
                    <a:pt x="6978" y="6977"/>
                  </a:lnTo>
                  <a:lnTo>
                    <a:pt x="14551" y="1872"/>
                  </a:lnTo>
                  <a:lnTo>
                    <a:pt x="23825" y="0"/>
                  </a:lnTo>
                  <a:lnTo>
                    <a:pt x="198031" y="0"/>
                  </a:lnTo>
                  <a:lnTo>
                    <a:pt x="207302" y="1872"/>
                  </a:lnTo>
                  <a:lnTo>
                    <a:pt x="214871" y="6977"/>
                  </a:lnTo>
                  <a:lnTo>
                    <a:pt x="219973" y="14546"/>
                  </a:lnTo>
                  <a:lnTo>
                    <a:pt x="221843" y="23812"/>
                  </a:lnTo>
                  <a:lnTo>
                    <a:pt x="221843" y="347599"/>
                  </a:lnTo>
                  <a:lnTo>
                    <a:pt x="219973" y="356865"/>
                  </a:lnTo>
                  <a:lnTo>
                    <a:pt x="214871" y="364434"/>
                  </a:lnTo>
                  <a:lnTo>
                    <a:pt x="207302" y="369539"/>
                  </a:lnTo>
                  <a:lnTo>
                    <a:pt x="198031" y="371411"/>
                  </a:lnTo>
                  <a:close/>
                </a:path>
              </a:pathLst>
            </a:custGeom>
            <a:ln w="127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35" name="object 35"/>
            <p:cNvSpPr/>
            <p:nvPr/>
          </p:nvSpPr>
          <p:spPr>
            <a:xfrm>
              <a:off x="13159930" y="3023555"/>
              <a:ext cx="57785" cy="0"/>
            </a:xfrm>
            <a:custGeom>
              <a:avLst/>
              <a:gdLst/>
              <a:ahLst/>
              <a:cxnLst/>
              <a:rect l="l" t="t" r="r" b="b"/>
              <a:pathLst>
                <a:path w="57784">
                  <a:moveTo>
                    <a:pt x="0" y="0"/>
                  </a:moveTo>
                  <a:lnTo>
                    <a:pt x="57594" y="0"/>
                  </a:lnTo>
                </a:path>
              </a:pathLst>
            </a:custGeom>
            <a:ln w="127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36" name="object 36"/>
            <p:cNvSpPr/>
            <p:nvPr/>
          </p:nvSpPr>
          <p:spPr>
            <a:xfrm>
              <a:off x="13164730" y="2750573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60">
                  <a:moveTo>
                    <a:pt x="48005" y="24002"/>
                  </a:moveTo>
                  <a:lnTo>
                    <a:pt x="46120" y="14658"/>
                  </a:lnTo>
                  <a:lnTo>
                    <a:pt x="40976" y="7029"/>
                  </a:lnTo>
                  <a:lnTo>
                    <a:pt x="33347" y="1885"/>
                  </a:lnTo>
                  <a:lnTo>
                    <a:pt x="24002" y="0"/>
                  </a:lnTo>
                  <a:lnTo>
                    <a:pt x="14664" y="1885"/>
                  </a:lnTo>
                  <a:lnTo>
                    <a:pt x="7034" y="7029"/>
                  </a:lnTo>
                  <a:lnTo>
                    <a:pt x="1887" y="14658"/>
                  </a:lnTo>
                  <a:lnTo>
                    <a:pt x="0" y="24002"/>
                  </a:lnTo>
                  <a:lnTo>
                    <a:pt x="1887" y="33347"/>
                  </a:lnTo>
                  <a:lnTo>
                    <a:pt x="7034" y="40976"/>
                  </a:lnTo>
                  <a:lnTo>
                    <a:pt x="14664" y="46120"/>
                  </a:lnTo>
                  <a:lnTo>
                    <a:pt x="24002" y="48005"/>
                  </a:lnTo>
                  <a:lnTo>
                    <a:pt x="33347" y="46120"/>
                  </a:lnTo>
                  <a:lnTo>
                    <a:pt x="40976" y="40976"/>
                  </a:lnTo>
                  <a:lnTo>
                    <a:pt x="46120" y="33347"/>
                  </a:lnTo>
                  <a:lnTo>
                    <a:pt x="48005" y="24002"/>
                  </a:lnTo>
                  <a:close/>
                </a:path>
              </a:pathLst>
            </a:custGeom>
            <a:ln w="127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37" name="object 37"/>
            <p:cNvSpPr/>
            <p:nvPr/>
          </p:nvSpPr>
          <p:spPr>
            <a:xfrm>
              <a:off x="12645621" y="2802000"/>
              <a:ext cx="280035" cy="275590"/>
            </a:xfrm>
            <a:custGeom>
              <a:avLst/>
              <a:gdLst/>
              <a:ahLst/>
              <a:cxnLst/>
              <a:rect l="l" t="t" r="r" b="b"/>
              <a:pathLst>
                <a:path w="280034" h="275589">
                  <a:moveTo>
                    <a:pt x="75231" y="3565"/>
                  </a:moveTo>
                  <a:lnTo>
                    <a:pt x="68707" y="1695"/>
                  </a:lnTo>
                  <a:lnTo>
                    <a:pt x="52487" y="0"/>
                  </a:lnTo>
                  <a:lnTo>
                    <a:pt x="31603" y="4347"/>
                  </a:lnTo>
                  <a:lnTo>
                    <a:pt x="11084" y="20608"/>
                  </a:lnTo>
                  <a:lnTo>
                    <a:pt x="0" y="52933"/>
                  </a:lnTo>
                  <a:lnTo>
                    <a:pt x="4916" y="97566"/>
                  </a:lnTo>
                  <a:lnTo>
                    <a:pt x="27109" y="148515"/>
                  </a:lnTo>
                  <a:lnTo>
                    <a:pt x="67853" y="199793"/>
                  </a:lnTo>
                  <a:lnTo>
                    <a:pt x="118152" y="241432"/>
                  </a:lnTo>
                  <a:lnTo>
                    <a:pt x="166474" y="266847"/>
                  </a:lnTo>
                  <a:lnTo>
                    <a:pt x="210292" y="275086"/>
                  </a:lnTo>
                  <a:lnTo>
                    <a:pt x="247075" y="265198"/>
                  </a:lnTo>
                  <a:lnTo>
                    <a:pt x="271016" y="244465"/>
                  </a:lnTo>
                  <a:lnTo>
                    <a:pt x="279849" y="223334"/>
                  </a:lnTo>
                  <a:lnTo>
                    <a:pt x="276359" y="205567"/>
                  </a:lnTo>
                  <a:lnTo>
                    <a:pt x="224218" y="182583"/>
                  </a:lnTo>
                  <a:lnTo>
                    <a:pt x="156384" y="203552"/>
                  </a:lnTo>
                  <a:lnTo>
                    <a:pt x="146191" y="196707"/>
                  </a:lnTo>
                  <a:lnTo>
                    <a:pt x="122398" y="177261"/>
                  </a:lnTo>
                  <a:lnTo>
                    <a:pt x="95182" y="146850"/>
                  </a:lnTo>
                  <a:lnTo>
                    <a:pt x="74723" y="107108"/>
                  </a:lnTo>
                  <a:lnTo>
                    <a:pt x="93862" y="87957"/>
                  </a:lnTo>
                  <a:lnTo>
                    <a:pt x="75231" y="3565"/>
                  </a:lnTo>
                  <a:close/>
                </a:path>
              </a:pathLst>
            </a:custGeom>
            <a:ln w="127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794958" y="2736635"/>
              <a:ext cx="201510" cy="199431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2160879" y="2807124"/>
              <a:ext cx="384175" cy="270510"/>
            </a:xfrm>
            <a:custGeom>
              <a:avLst/>
              <a:gdLst/>
              <a:ahLst/>
              <a:cxnLst/>
              <a:rect l="l" t="t" r="r" b="b"/>
              <a:pathLst>
                <a:path w="384175" h="270510">
                  <a:moveTo>
                    <a:pt x="303415" y="0"/>
                  </a:moveTo>
                  <a:lnTo>
                    <a:pt x="303415" y="77698"/>
                  </a:lnTo>
                  <a:lnTo>
                    <a:pt x="191922" y="148361"/>
                  </a:lnTo>
                  <a:lnTo>
                    <a:pt x="83781" y="79832"/>
                  </a:lnTo>
                  <a:lnTo>
                    <a:pt x="83781" y="0"/>
                  </a:lnTo>
                  <a:lnTo>
                    <a:pt x="0" y="0"/>
                  </a:lnTo>
                  <a:lnTo>
                    <a:pt x="0" y="231673"/>
                  </a:lnTo>
                  <a:lnTo>
                    <a:pt x="3009" y="246584"/>
                  </a:lnTo>
                  <a:lnTo>
                    <a:pt x="11217" y="258759"/>
                  </a:lnTo>
                  <a:lnTo>
                    <a:pt x="23392" y="266967"/>
                  </a:lnTo>
                  <a:lnTo>
                    <a:pt x="38303" y="269976"/>
                  </a:lnTo>
                  <a:lnTo>
                    <a:pt x="345528" y="269976"/>
                  </a:lnTo>
                  <a:lnTo>
                    <a:pt x="360439" y="266967"/>
                  </a:lnTo>
                  <a:lnTo>
                    <a:pt x="372614" y="258759"/>
                  </a:lnTo>
                  <a:lnTo>
                    <a:pt x="380822" y="246584"/>
                  </a:lnTo>
                  <a:lnTo>
                    <a:pt x="383832" y="231673"/>
                  </a:lnTo>
                  <a:lnTo>
                    <a:pt x="383832" y="0"/>
                  </a:lnTo>
                  <a:lnTo>
                    <a:pt x="303415" y="0"/>
                  </a:lnTo>
                  <a:close/>
                </a:path>
              </a:pathLst>
            </a:custGeom>
            <a:ln w="127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40" name="object 40"/>
            <p:cNvSpPr/>
            <p:nvPr/>
          </p:nvSpPr>
          <p:spPr>
            <a:xfrm>
              <a:off x="12160882" y="2833865"/>
              <a:ext cx="368935" cy="233679"/>
            </a:xfrm>
            <a:custGeom>
              <a:avLst/>
              <a:gdLst/>
              <a:ahLst/>
              <a:cxnLst/>
              <a:rect l="l" t="t" r="r" b="b"/>
              <a:pathLst>
                <a:path w="368934" h="233680">
                  <a:moveTo>
                    <a:pt x="0" y="0"/>
                  </a:moveTo>
                  <a:lnTo>
                    <a:pt x="368706" y="233083"/>
                  </a:lnTo>
                </a:path>
              </a:pathLst>
            </a:custGeom>
            <a:ln w="127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41" name="object 41"/>
            <p:cNvSpPr/>
            <p:nvPr/>
          </p:nvSpPr>
          <p:spPr>
            <a:xfrm>
              <a:off x="12176374" y="2833865"/>
              <a:ext cx="368935" cy="234315"/>
            </a:xfrm>
            <a:custGeom>
              <a:avLst/>
              <a:gdLst/>
              <a:ahLst/>
              <a:cxnLst/>
              <a:rect l="l" t="t" r="r" b="b"/>
              <a:pathLst>
                <a:path w="368934" h="234314">
                  <a:moveTo>
                    <a:pt x="368338" y="0"/>
                  </a:moveTo>
                  <a:lnTo>
                    <a:pt x="0" y="233972"/>
                  </a:lnTo>
                </a:path>
              </a:pathLst>
            </a:custGeom>
            <a:ln w="127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42" name="object 42"/>
            <p:cNvSpPr/>
            <p:nvPr/>
          </p:nvSpPr>
          <p:spPr>
            <a:xfrm>
              <a:off x="12160882" y="2679273"/>
              <a:ext cx="384175" cy="128270"/>
            </a:xfrm>
            <a:custGeom>
              <a:avLst/>
              <a:gdLst/>
              <a:ahLst/>
              <a:cxnLst/>
              <a:rect l="l" t="t" r="r" b="b"/>
              <a:pathLst>
                <a:path w="384175" h="128269">
                  <a:moveTo>
                    <a:pt x="0" y="127850"/>
                  </a:moveTo>
                  <a:lnTo>
                    <a:pt x="193979" y="0"/>
                  </a:lnTo>
                  <a:lnTo>
                    <a:pt x="383832" y="127850"/>
                  </a:lnTo>
                </a:path>
              </a:pathLst>
            </a:custGeom>
            <a:ln w="127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238311" y="2745557"/>
              <a:ext cx="232333" cy="216280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7086700" y="2024785"/>
            <a:ext cx="216124" cy="444924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>
              <a:spcBef>
                <a:spcPts val="60"/>
              </a:spcBef>
            </a:pPr>
            <a:r>
              <a:rPr sz="2841" spc="-266" dirty="0">
                <a:solidFill>
                  <a:srgbClr val="00A7BA"/>
                </a:solidFill>
                <a:latin typeface="Lucida Sans"/>
                <a:cs typeface="Lucida Sans"/>
              </a:rPr>
              <a:t>5</a:t>
            </a:r>
            <a:endParaRPr sz="2841">
              <a:latin typeface="Lucida Sans"/>
              <a:cs typeface="Lucida San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343982" y="4605011"/>
            <a:ext cx="666798" cy="529306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3071">
              <a:spcBef>
                <a:spcPts val="60"/>
              </a:spcBef>
            </a:pPr>
            <a:r>
              <a:rPr sz="484" spc="-45" dirty="0">
                <a:solidFill>
                  <a:srgbClr val="686463"/>
                </a:solidFill>
                <a:latin typeface="Lucida Sans"/>
                <a:cs typeface="Lucida Sans"/>
              </a:rPr>
              <a:t>The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consultations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will </a:t>
            </a:r>
            <a:r>
              <a:rPr sz="484" spc="-42" dirty="0">
                <a:solidFill>
                  <a:srgbClr val="686463"/>
                </a:solidFill>
                <a:latin typeface="Lucida Sans"/>
                <a:cs typeface="Lucida Sans"/>
              </a:rPr>
              <a:t>inform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project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6" dirty="0">
                <a:solidFill>
                  <a:srgbClr val="686463"/>
                </a:solidFill>
                <a:latin typeface="Lucida Sans"/>
                <a:cs typeface="Lucida Sans"/>
              </a:rPr>
              <a:t>design, </a:t>
            </a:r>
            <a:r>
              <a:rPr sz="484" spc="-27" dirty="0">
                <a:solidFill>
                  <a:srgbClr val="686463"/>
                </a:solidFill>
                <a:latin typeface="Lucida Sans"/>
                <a:cs typeface="Lucida Sans"/>
              </a:rPr>
              <a:t>risk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6" dirty="0">
                <a:solidFill>
                  <a:srgbClr val="686463"/>
                </a:solidFill>
                <a:latin typeface="Lucida Sans"/>
                <a:cs typeface="Lucida Sans"/>
              </a:rPr>
              <a:t>identification 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and </a:t>
            </a:r>
            <a:r>
              <a:rPr sz="484" spc="-42" dirty="0">
                <a:solidFill>
                  <a:srgbClr val="686463"/>
                </a:solidFill>
                <a:latin typeface="Lucida Sans"/>
                <a:cs typeface="Lucida Sans"/>
              </a:rPr>
              <a:t>mitigation,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and</a:t>
            </a:r>
            <a:r>
              <a:rPr sz="484" spc="-1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potential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environmental</a:t>
            </a:r>
            <a:r>
              <a:rPr sz="484" spc="-1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and</a:t>
            </a:r>
            <a:r>
              <a:rPr sz="484" spc="-1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24" dirty="0">
                <a:solidFill>
                  <a:srgbClr val="686463"/>
                </a:solidFill>
                <a:latin typeface="Lucida Sans"/>
                <a:cs typeface="Lucida Sans"/>
              </a:rPr>
              <a:t>social </a:t>
            </a:r>
            <a:r>
              <a:rPr sz="484" spc="-6" dirty="0">
                <a:solidFill>
                  <a:srgbClr val="686463"/>
                </a:solidFill>
                <a:latin typeface="Lucida Sans"/>
                <a:cs typeface="Lucida Sans"/>
              </a:rPr>
              <a:t>impacts.</a:t>
            </a:r>
            <a:endParaRPr sz="484">
              <a:latin typeface="Lucida Sans"/>
              <a:cs typeface="Lucida Sans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1164464" y="2419651"/>
            <a:ext cx="6142065" cy="2601549"/>
            <a:chOff x="1926217" y="3677069"/>
            <a:chExt cx="10160000" cy="4303395"/>
          </a:xfrm>
        </p:grpSpPr>
        <p:pic>
          <p:nvPicPr>
            <p:cNvPr id="47" name="object 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366968" y="7114526"/>
              <a:ext cx="719240" cy="86575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4311914" y="6130878"/>
              <a:ext cx="370840" cy="370840"/>
            </a:xfrm>
            <a:custGeom>
              <a:avLst/>
              <a:gdLst/>
              <a:ahLst/>
              <a:cxnLst/>
              <a:rect l="l" t="t" r="r" b="b"/>
              <a:pathLst>
                <a:path w="370839" h="370839">
                  <a:moveTo>
                    <a:pt x="0" y="0"/>
                  </a:moveTo>
                  <a:lnTo>
                    <a:pt x="296164" y="74206"/>
                  </a:lnTo>
                  <a:lnTo>
                    <a:pt x="370370" y="370370"/>
                  </a:lnTo>
                </a:path>
              </a:pathLst>
            </a:custGeom>
            <a:ln w="12700">
              <a:solidFill>
                <a:srgbClr val="686463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49" name="object 49"/>
            <p:cNvSpPr/>
            <p:nvPr/>
          </p:nvSpPr>
          <p:spPr>
            <a:xfrm>
              <a:off x="4054608" y="6205085"/>
              <a:ext cx="553720" cy="553720"/>
            </a:xfrm>
            <a:custGeom>
              <a:avLst/>
              <a:gdLst/>
              <a:ahLst/>
              <a:cxnLst/>
              <a:rect l="l" t="t" r="r" b="b"/>
              <a:pathLst>
                <a:path w="553720" h="553720">
                  <a:moveTo>
                    <a:pt x="553465" y="0"/>
                  </a:moveTo>
                  <a:lnTo>
                    <a:pt x="0" y="553453"/>
                  </a:lnTo>
                </a:path>
              </a:pathLst>
            </a:custGeom>
            <a:ln w="12700">
              <a:solidFill>
                <a:srgbClr val="686463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50" name="object 50"/>
            <p:cNvSpPr/>
            <p:nvPr/>
          </p:nvSpPr>
          <p:spPr>
            <a:xfrm>
              <a:off x="1932567" y="6901665"/>
              <a:ext cx="523875" cy="157480"/>
            </a:xfrm>
            <a:custGeom>
              <a:avLst/>
              <a:gdLst/>
              <a:ahLst/>
              <a:cxnLst/>
              <a:rect l="l" t="t" r="r" b="b"/>
              <a:pathLst>
                <a:path w="523875" h="157479">
                  <a:moveTo>
                    <a:pt x="523773" y="0"/>
                  </a:moveTo>
                  <a:lnTo>
                    <a:pt x="261886" y="156946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686463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51" name="object 51"/>
            <p:cNvSpPr/>
            <p:nvPr/>
          </p:nvSpPr>
          <p:spPr>
            <a:xfrm>
              <a:off x="2194452" y="6595948"/>
              <a:ext cx="0" cy="462915"/>
            </a:xfrm>
            <a:custGeom>
              <a:avLst/>
              <a:gdLst/>
              <a:ahLst/>
              <a:cxnLst/>
              <a:rect l="l" t="t" r="r" b="b"/>
              <a:pathLst>
                <a:path h="462915">
                  <a:moveTo>
                    <a:pt x="0" y="46266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686463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pic>
          <p:nvPicPr>
            <p:cNvPr id="52" name="object 5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65006" y="5742318"/>
              <a:ext cx="918895" cy="60170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97416" y="3677069"/>
              <a:ext cx="1239291" cy="1975586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4033504" y="3809388"/>
            <a:ext cx="355856" cy="305783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41840" marR="3071" indent="-34547" algn="just">
              <a:spcBef>
                <a:spcPts val="60"/>
              </a:spcBef>
            </a:pPr>
            <a:r>
              <a:rPr sz="484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484" spc="4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spc="-6" dirty="0">
                <a:solidFill>
                  <a:srgbClr val="FFFFFF"/>
                </a:solidFill>
                <a:latin typeface="Calibri"/>
                <a:cs typeface="Calibri"/>
              </a:rPr>
              <a:t>purpose,</a:t>
            </a:r>
            <a:r>
              <a:rPr sz="484" spc="3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spc="-6" dirty="0">
                <a:solidFill>
                  <a:srgbClr val="FFFFFF"/>
                </a:solidFill>
                <a:latin typeface="Calibri"/>
                <a:cs typeface="Calibri"/>
              </a:rPr>
              <a:t>nature,</a:t>
            </a:r>
            <a:r>
              <a:rPr sz="484" spc="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spc="-1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484" spc="3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dirty="0">
                <a:solidFill>
                  <a:srgbClr val="FFFFFF"/>
                </a:solidFill>
                <a:latin typeface="Calibri"/>
                <a:cs typeface="Calibri"/>
              </a:rPr>
              <a:t>scale</a:t>
            </a:r>
            <a:r>
              <a:rPr sz="484" spc="2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484" spc="27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spc="-1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endParaRPr sz="484">
              <a:latin typeface="Calibri"/>
              <a:cs typeface="Calibri"/>
            </a:endParaRPr>
          </a:p>
          <a:p>
            <a:pPr marL="148936"/>
            <a:r>
              <a:rPr sz="484" spc="-6" dirty="0">
                <a:solidFill>
                  <a:srgbClr val="FFFFFF"/>
                </a:solidFill>
                <a:latin typeface="Calibri"/>
                <a:cs typeface="Calibri"/>
              </a:rPr>
              <a:t>project.</a:t>
            </a:r>
            <a:endParaRPr sz="484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123588" y="3707737"/>
            <a:ext cx="259886" cy="82261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>
              <a:spcBef>
                <a:spcPts val="60"/>
              </a:spcBef>
            </a:pPr>
            <a:r>
              <a:rPr sz="484" spc="-6" dirty="0">
                <a:solidFill>
                  <a:srgbClr val="FFFFFF"/>
                </a:solidFill>
                <a:latin typeface="Calibri"/>
                <a:cs typeface="Calibri"/>
              </a:rPr>
              <a:t>Duration.</a:t>
            </a:r>
            <a:endParaRPr sz="484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996713" y="4273237"/>
            <a:ext cx="392324" cy="380291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3071" indent="124370" algn="r">
              <a:spcBef>
                <a:spcPts val="60"/>
              </a:spcBef>
            </a:pPr>
            <a:r>
              <a:rPr sz="484" dirty="0">
                <a:solidFill>
                  <a:srgbClr val="FFFFFF"/>
                </a:solidFill>
                <a:latin typeface="Calibri"/>
                <a:cs typeface="Calibri"/>
              </a:rPr>
              <a:t>Risks</a:t>
            </a:r>
            <a:r>
              <a:rPr sz="484" spc="5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spc="-1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484" spc="3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dirty="0">
                <a:solidFill>
                  <a:srgbClr val="FFFFFF"/>
                </a:solidFill>
                <a:latin typeface="Calibri"/>
                <a:cs typeface="Calibri"/>
              </a:rPr>
              <a:t>impacts</a:t>
            </a:r>
            <a:r>
              <a:rPr sz="484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484" spc="2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spc="-15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484" spc="3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dirty="0">
                <a:solidFill>
                  <a:srgbClr val="FFFFFF"/>
                </a:solidFill>
                <a:latin typeface="Calibri"/>
                <a:cs typeface="Calibri"/>
              </a:rPr>
              <a:t>project</a:t>
            </a:r>
            <a:r>
              <a:rPr sz="484" spc="2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spc="-1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484" spc="3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spc="-6" dirty="0">
                <a:solidFill>
                  <a:srgbClr val="FFFFFF"/>
                </a:solidFill>
                <a:latin typeface="Calibri"/>
                <a:cs typeface="Calibri"/>
              </a:rPr>
              <a:t>mitigation</a:t>
            </a:r>
            <a:r>
              <a:rPr sz="484" spc="3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spc="-6" dirty="0">
                <a:solidFill>
                  <a:srgbClr val="FFFFFF"/>
                </a:solidFill>
                <a:latin typeface="Calibri"/>
                <a:cs typeface="Calibri"/>
              </a:rPr>
              <a:t>measures.</a:t>
            </a:r>
            <a:endParaRPr sz="484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260801" y="4040883"/>
            <a:ext cx="436854" cy="305783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3071">
              <a:spcBef>
                <a:spcPts val="60"/>
              </a:spcBef>
            </a:pPr>
            <a:r>
              <a:rPr sz="484" spc="-6" dirty="0">
                <a:solidFill>
                  <a:srgbClr val="FFFFFF"/>
                </a:solidFill>
                <a:latin typeface="Calibri"/>
                <a:cs typeface="Calibri"/>
              </a:rPr>
              <a:t>Consultation</a:t>
            </a:r>
            <a:r>
              <a:rPr sz="484" spc="3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484" spc="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spc="-6" dirty="0">
                <a:solidFill>
                  <a:srgbClr val="FFFFFF"/>
                </a:solidFill>
                <a:latin typeface="Calibri"/>
                <a:cs typeface="Calibri"/>
              </a:rPr>
              <a:t>stakeholder</a:t>
            </a:r>
            <a:r>
              <a:rPr sz="484" spc="3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spc="-6" dirty="0">
                <a:solidFill>
                  <a:srgbClr val="FFFFFF"/>
                </a:solidFill>
                <a:latin typeface="Calibri"/>
                <a:cs typeface="Calibri"/>
              </a:rPr>
              <a:t>engagement</a:t>
            </a:r>
            <a:r>
              <a:rPr sz="484" spc="3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spc="-6" dirty="0">
                <a:solidFill>
                  <a:srgbClr val="FFFFFF"/>
                </a:solidFill>
                <a:latin typeface="Calibri"/>
                <a:cs typeface="Calibri"/>
              </a:rPr>
              <a:t>process.</a:t>
            </a:r>
            <a:endParaRPr sz="484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118244" y="4548709"/>
            <a:ext cx="326681" cy="156768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3071">
              <a:spcBef>
                <a:spcPts val="60"/>
              </a:spcBef>
            </a:pPr>
            <a:r>
              <a:rPr sz="484" spc="-6" dirty="0">
                <a:solidFill>
                  <a:srgbClr val="FFFFFF"/>
                </a:solidFill>
                <a:latin typeface="Calibri"/>
                <a:cs typeface="Calibri"/>
              </a:rPr>
              <a:t>Grievance</a:t>
            </a:r>
            <a:r>
              <a:rPr sz="484" spc="30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4" spc="-6" dirty="0">
                <a:solidFill>
                  <a:srgbClr val="FFFFFF"/>
                </a:solidFill>
                <a:latin typeface="Calibri"/>
                <a:cs typeface="Calibri"/>
              </a:rPr>
              <a:t>Mechanism.</a:t>
            </a:r>
            <a:endParaRPr sz="484">
              <a:latin typeface="Calibri"/>
              <a:cs typeface="Calibr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-11515" y="2201503"/>
            <a:ext cx="8603882" cy="4148197"/>
            <a:chOff x="-19049" y="3316215"/>
            <a:chExt cx="14232255" cy="6861809"/>
          </a:xfrm>
        </p:grpSpPr>
        <p:sp>
          <p:nvSpPr>
            <p:cNvPr id="60" name="object 60"/>
            <p:cNvSpPr/>
            <p:nvPr/>
          </p:nvSpPr>
          <p:spPr>
            <a:xfrm>
              <a:off x="7329035" y="6765957"/>
              <a:ext cx="518795" cy="518795"/>
            </a:xfrm>
            <a:custGeom>
              <a:avLst/>
              <a:gdLst/>
              <a:ahLst/>
              <a:cxnLst/>
              <a:rect l="l" t="t" r="r" b="b"/>
              <a:pathLst>
                <a:path w="518795" h="518795">
                  <a:moveTo>
                    <a:pt x="518744" y="259372"/>
                  </a:moveTo>
                  <a:lnTo>
                    <a:pt x="514565" y="305993"/>
                  </a:lnTo>
                  <a:lnTo>
                    <a:pt x="502516" y="349873"/>
                  </a:lnTo>
                  <a:lnTo>
                    <a:pt x="483331" y="390280"/>
                  </a:lnTo>
                  <a:lnTo>
                    <a:pt x="457741" y="426480"/>
                  </a:lnTo>
                  <a:lnTo>
                    <a:pt x="426480" y="457741"/>
                  </a:lnTo>
                  <a:lnTo>
                    <a:pt x="390280" y="483331"/>
                  </a:lnTo>
                  <a:lnTo>
                    <a:pt x="349873" y="502516"/>
                  </a:lnTo>
                  <a:lnTo>
                    <a:pt x="305993" y="514565"/>
                  </a:lnTo>
                  <a:lnTo>
                    <a:pt x="259372" y="518744"/>
                  </a:lnTo>
                  <a:lnTo>
                    <a:pt x="212747" y="514565"/>
                  </a:lnTo>
                  <a:lnTo>
                    <a:pt x="168865" y="502516"/>
                  </a:lnTo>
                  <a:lnTo>
                    <a:pt x="128458" y="483331"/>
                  </a:lnTo>
                  <a:lnTo>
                    <a:pt x="92258" y="457741"/>
                  </a:lnTo>
                  <a:lnTo>
                    <a:pt x="60998" y="426480"/>
                  </a:lnTo>
                  <a:lnTo>
                    <a:pt x="35409" y="390280"/>
                  </a:lnTo>
                  <a:lnTo>
                    <a:pt x="16225" y="349873"/>
                  </a:lnTo>
                  <a:lnTo>
                    <a:pt x="4178" y="305993"/>
                  </a:lnTo>
                  <a:lnTo>
                    <a:pt x="0" y="259372"/>
                  </a:lnTo>
                  <a:lnTo>
                    <a:pt x="4178" y="212750"/>
                  </a:lnTo>
                  <a:lnTo>
                    <a:pt x="16225" y="168870"/>
                  </a:lnTo>
                  <a:lnTo>
                    <a:pt x="35409" y="128463"/>
                  </a:lnTo>
                  <a:lnTo>
                    <a:pt x="60998" y="92263"/>
                  </a:lnTo>
                  <a:lnTo>
                    <a:pt x="92258" y="61002"/>
                  </a:lnTo>
                  <a:lnTo>
                    <a:pt x="128458" y="35412"/>
                  </a:lnTo>
                  <a:lnTo>
                    <a:pt x="168865" y="16227"/>
                  </a:lnTo>
                  <a:lnTo>
                    <a:pt x="212747" y="4178"/>
                  </a:lnTo>
                  <a:lnTo>
                    <a:pt x="259372" y="0"/>
                  </a:lnTo>
                  <a:lnTo>
                    <a:pt x="305993" y="4178"/>
                  </a:lnTo>
                  <a:lnTo>
                    <a:pt x="349873" y="16227"/>
                  </a:lnTo>
                  <a:lnTo>
                    <a:pt x="390280" y="35412"/>
                  </a:lnTo>
                  <a:lnTo>
                    <a:pt x="426480" y="61002"/>
                  </a:lnTo>
                  <a:lnTo>
                    <a:pt x="457741" y="92263"/>
                  </a:lnTo>
                  <a:lnTo>
                    <a:pt x="483331" y="128463"/>
                  </a:lnTo>
                  <a:lnTo>
                    <a:pt x="502516" y="168870"/>
                  </a:lnTo>
                  <a:lnTo>
                    <a:pt x="514565" y="212750"/>
                  </a:lnTo>
                  <a:lnTo>
                    <a:pt x="518744" y="259372"/>
                  </a:lnTo>
                  <a:close/>
                </a:path>
              </a:pathLst>
            </a:custGeom>
            <a:ln w="381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61" name="object 61"/>
            <p:cNvSpPr/>
            <p:nvPr/>
          </p:nvSpPr>
          <p:spPr>
            <a:xfrm>
              <a:off x="7430782" y="6858317"/>
              <a:ext cx="323850" cy="287655"/>
            </a:xfrm>
            <a:custGeom>
              <a:avLst/>
              <a:gdLst/>
              <a:ahLst/>
              <a:cxnLst/>
              <a:rect l="l" t="t" r="r" b="b"/>
              <a:pathLst>
                <a:path w="323850" h="287654">
                  <a:moveTo>
                    <a:pt x="179349" y="100304"/>
                  </a:moveTo>
                  <a:lnTo>
                    <a:pt x="178079" y="90157"/>
                  </a:lnTo>
                  <a:lnTo>
                    <a:pt x="177088" y="81178"/>
                  </a:lnTo>
                  <a:lnTo>
                    <a:pt x="175793" y="73190"/>
                  </a:lnTo>
                  <a:lnTo>
                    <a:pt x="174345" y="68478"/>
                  </a:lnTo>
                  <a:lnTo>
                    <a:pt x="173596" y="66014"/>
                  </a:lnTo>
                  <a:lnTo>
                    <a:pt x="170802" y="59321"/>
                  </a:lnTo>
                  <a:lnTo>
                    <a:pt x="163461" y="52476"/>
                  </a:lnTo>
                  <a:lnTo>
                    <a:pt x="158407" y="50901"/>
                  </a:lnTo>
                  <a:lnTo>
                    <a:pt x="158407" y="68478"/>
                  </a:lnTo>
                  <a:lnTo>
                    <a:pt x="158407" y="135712"/>
                  </a:lnTo>
                  <a:lnTo>
                    <a:pt x="153035" y="135712"/>
                  </a:lnTo>
                  <a:lnTo>
                    <a:pt x="153035" y="68478"/>
                  </a:lnTo>
                  <a:lnTo>
                    <a:pt x="158407" y="68478"/>
                  </a:lnTo>
                  <a:lnTo>
                    <a:pt x="158407" y="50901"/>
                  </a:lnTo>
                  <a:lnTo>
                    <a:pt x="153250" y="49288"/>
                  </a:lnTo>
                  <a:lnTo>
                    <a:pt x="145237" y="57645"/>
                  </a:lnTo>
                  <a:lnTo>
                    <a:pt x="138023" y="69303"/>
                  </a:lnTo>
                  <a:lnTo>
                    <a:pt x="134886" y="77343"/>
                  </a:lnTo>
                  <a:lnTo>
                    <a:pt x="135496" y="84150"/>
                  </a:lnTo>
                  <a:lnTo>
                    <a:pt x="140398" y="131191"/>
                  </a:lnTo>
                  <a:lnTo>
                    <a:pt x="147116" y="183388"/>
                  </a:lnTo>
                  <a:lnTo>
                    <a:pt x="151650" y="188252"/>
                  </a:lnTo>
                  <a:lnTo>
                    <a:pt x="154330" y="193167"/>
                  </a:lnTo>
                  <a:lnTo>
                    <a:pt x="158254" y="188252"/>
                  </a:lnTo>
                  <a:lnTo>
                    <a:pt x="164045" y="183870"/>
                  </a:lnTo>
                  <a:lnTo>
                    <a:pt x="167652" y="171246"/>
                  </a:lnTo>
                  <a:lnTo>
                    <a:pt x="165074" y="162979"/>
                  </a:lnTo>
                  <a:lnTo>
                    <a:pt x="166535" y="155663"/>
                  </a:lnTo>
                  <a:lnTo>
                    <a:pt x="169672" y="140957"/>
                  </a:lnTo>
                  <a:lnTo>
                    <a:pt x="170891" y="135712"/>
                  </a:lnTo>
                  <a:lnTo>
                    <a:pt x="172999" y="126619"/>
                  </a:lnTo>
                  <a:lnTo>
                    <a:pt x="179349" y="100304"/>
                  </a:lnTo>
                  <a:close/>
                </a:path>
                <a:path w="323850" h="287654">
                  <a:moveTo>
                    <a:pt x="182587" y="232435"/>
                  </a:moveTo>
                  <a:lnTo>
                    <a:pt x="174320" y="223913"/>
                  </a:lnTo>
                  <a:lnTo>
                    <a:pt x="167233" y="216115"/>
                  </a:lnTo>
                  <a:lnTo>
                    <a:pt x="161061" y="210502"/>
                  </a:lnTo>
                  <a:lnTo>
                    <a:pt x="134467" y="229095"/>
                  </a:lnTo>
                  <a:lnTo>
                    <a:pt x="137452" y="236054"/>
                  </a:lnTo>
                  <a:lnTo>
                    <a:pt x="142875" y="242633"/>
                  </a:lnTo>
                  <a:lnTo>
                    <a:pt x="149745" y="248259"/>
                  </a:lnTo>
                  <a:lnTo>
                    <a:pt x="157035" y="252349"/>
                  </a:lnTo>
                  <a:lnTo>
                    <a:pt x="161061" y="251282"/>
                  </a:lnTo>
                  <a:lnTo>
                    <a:pt x="166954" y="246557"/>
                  </a:lnTo>
                  <a:lnTo>
                    <a:pt x="174269" y="239737"/>
                  </a:lnTo>
                  <a:lnTo>
                    <a:pt x="182587" y="232435"/>
                  </a:lnTo>
                  <a:close/>
                </a:path>
                <a:path w="323850" h="287654">
                  <a:moveTo>
                    <a:pt x="323329" y="239814"/>
                  </a:moveTo>
                  <a:lnTo>
                    <a:pt x="320040" y="225120"/>
                  </a:lnTo>
                  <a:lnTo>
                    <a:pt x="311569" y="205435"/>
                  </a:lnTo>
                  <a:lnTo>
                    <a:pt x="306108" y="193827"/>
                  </a:lnTo>
                  <a:lnTo>
                    <a:pt x="306108" y="230632"/>
                  </a:lnTo>
                  <a:lnTo>
                    <a:pt x="302323" y="249275"/>
                  </a:lnTo>
                  <a:lnTo>
                    <a:pt x="285940" y="261048"/>
                  </a:lnTo>
                  <a:lnTo>
                    <a:pt x="256616" y="266903"/>
                  </a:lnTo>
                  <a:lnTo>
                    <a:pt x="243586" y="267589"/>
                  </a:lnTo>
                  <a:lnTo>
                    <a:pt x="232740" y="267589"/>
                  </a:lnTo>
                  <a:lnTo>
                    <a:pt x="220065" y="267322"/>
                  </a:lnTo>
                  <a:lnTo>
                    <a:pt x="206667" y="267131"/>
                  </a:lnTo>
                  <a:lnTo>
                    <a:pt x="206667" y="267589"/>
                  </a:lnTo>
                  <a:lnTo>
                    <a:pt x="94361" y="267589"/>
                  </a:lnTo>
                  <a:lnTo>
                    <a:pt x="56921" y="267322"/>
                  </a:lnTo>
                  <a:lnTo>
                    <a:pt x="50495" y="266903"/>
                  </a:lnTo>
                  <a:lnTo>
                    <a:pt x="50101" y="266903"/>
                  </a:lnTo>
                  <a:lnTo>
                    <a:pt x="14554" y="244055"/>
                  </a:lnTo>
                  <a:lnTo>
                    <a:pt x="18465" y="233197"/>
                  </a:lnTo>
                  <a:lnTo>
                    <a:pt x="30581" y="207797"/>
                  </a:lnTo>
                  <a:lnTo>
                    <a:pt x="41617" y="181825"/>
                  </a:lnTo>
                  <a:lnTo>
                    <a:pt x="65176" y="130721"/>
                  </a:lnTo>
                  <a:lnTo>
                    <a:pt x="91579" y="89242"/>
                  </a:lnTo>
                  <a:lnTo>
                    <a:pt x="121196" y="49695"/>
                  </a:lnTo>
                  <a:lnTo>
                    <a:pt x="145249" y="26885"/>
                  </a:lnTo>
                  <a:lnTo>
                    <a:pt x="153771" y="19685"/>
                  </a:lnTo>
                  <a:lnTo>
                    <a:pt x="161658" y="14414"/>
                  </a:lnTo>
                  <a:lnTo>
                    <a:pt x="169506" y="12636"/>
                  </a:lnTo>
                  <a:lnTo>
                    <a:pt x="177025" y="14719"/>
                  </a:lnTo>
                  <a:lnTo>
                    <a:pt x="202501" y="45745"/>
                  </a:lnTo>
                  <a:lnTo>
                    <a:pt x="239026" y="95592"/>
                  </a:lnTo>
                  <a:lnTo>
                    <a:pt x="267677" y="141262"/>
                  </a:lnTo>
                  <a:lnTo>
                    <a:pt x="297637" y="204216"/>
                  </a:lnTo>
                  <a:lnTo>
                    <a:pt x="306108" y="230632"/>
                  </a:lnTo>
                  <a:lnTo>
                    <a:pt x="306108" y="193827"/>
                  </a:lnTo>
                  <a:lnTo>
                    <a:pt x="302437" y="186016"/>
                  </a:lnTo>
                  <a:lnTo>
                    <a:pt x="293420" y="166560"/>
                  </a:lnTo>
                  <a:lnTo>
                    <a:pt x="285292" y="146773"/>
                  </a:lnTo>
                  <a:lnTo>
                    <a:pt x="266877" y="108178"/>
                  </a:lnTo>
                  <a:lnTo>
                    <a:pt x="243332" y="73202"/>
                  </a:lnTo>
                  <a:lnTo>
                    <a:pt x="216865" y="40309"/>
                  </a:lnTo>
                  <a:lnTo>
                    <a:pt x="193598" y="12636"/>
                  </a:lnTo>
                  <a:lnTo>
                    <a:pt x="189661" y="7950"/>
                  </a:lnTo>
                  <a:lnTo>
                    <a:pt x="184454" y="3937"/>
                  </a:lnTo>
                  <a:lnTo>
                    <a:pt x="177253" y="1155"/>
                  </a:lnTo>
                  <a:lnTo>
                    <a:pt x="169557" y="0"/>
                  </a:lnTo>
                  <a:lnTo>
                    <a:pt x="162902" y="800"/>
                  </a:lnTo>
                  <a:lnTo>
                    <a:pt x="128066" y="23291"/>
                  </a:lnTo>
                  <a:lnTo>
                    <a:pt x="95250" y="64020"/>
                  </a:lnTo>
                  <a:lnTo>
                    <a:pt x="65900" y="107073"/>
                  </a:lnTo>
                  <a:lnTo>
                    <a:pt x="51638" y="128231"/>
                  </a:lnTo>
                  <a:lnTo>
                    <a:pt x="36830" y="149225"/>
                  </a:lnTo>
                  <a:lnTo>
                    <a:pt x="24701" y="171665"/>
                  </a:lnTo>
                  <a:lnTo>
                    <a:pt x="18478" y="197167"/>
                  </a:lnTo>
                  <a:lnTo>
                    <a:pt x="18300" y="199326"/>
                  </a:lnTo>
                  <a:lnTo>
                    <a:pt x="15443" y="201168"/>
                  </a:lnTo>
                  <a:lnTo>
                    <a:pt x="14262" y="203390"/>
                  </a:lnTo>
                  <a:lnTo>
                    <a:pt x="0" y="238848"/>
                  </a:lnTo>
                  <a:lnTo>
                    <a:pt x="1473" y="261048"/>
                  </a:lnTo>
                  <a:lnTo>
                    <a:pt x="1600" y="262978"/>
                  </a:lnTo>
                  <a:lnTo>
                    <a:pt x="19443" y="277228"/>
                  </a:lnTo>
                  <a:lnTo>
                    <a:pt x="53936" y="283057"/>
                  </a:lnTo>
                  <a:lnTo>
                    <a:pt x="109093" y="284695"/>
                  </a:lnTo>
                  <a:lnTo>
                    <a:pt x="156603" y="284695"/>
                  </a:lnTo>
                  <a:lnTo>
                    <a:pt x="259397" y="283933"/>
                  </a:lnTo>
                  <a:lnTo>
                    <a:pt x="260108" y="287108"/>
                  </a:lnTo>
                  <a:lnTo>
                    <a:pt x="270522" y="283845"/>
                  </a:lnTo>
                  <a:lnTo>
                    <a:pt x="281025" y="280670"/>
                  </a:lnTo>
                  <a:lnTo>
                    <a:pt x="291147" y="277228"/>
                  </a:lnTo>
                  <a:lnTo>
                    <a:pt x="301244" y="272872"/>
                  </a:lnTo>
                  <a:lnTo>
                    <a:pt x="308737" y="267589"/>
                  </a:lnTo>
                  <a:lnTo>
                    <a:pt x="313715" y="264083"/>
                  </a:lnTo>
                  <a:lnTo>
                    <a:pt x="321144" y="252933"/>
                  </a:lnTo>
                  <a:lnTo>
                    <a:pt x="323329" y="2398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62" name="object 62"/>
            <p:cNvSpPr/>
            <p:nvPr/>
          </p:nvSpPr>
          <p:spPr>
            <a:xfrm>
              <a:off x="7329829" y="5993384"/>
              <a:ext cx="518795" cy="518795"/>
            </a:xfrm>
            <a:custGeom>
              <a:avLst/>
              <a:gdLst/>
              <a:ahLst/>
              <a:cxnLst/>
              <a:rect l="l" t="t" r="r" b="b"/>
              <a:pathLst>
                <a:path w="518795" h="518795">
                  <a:moveTo>
                    <a:pt x="518744" y="259372"/>
                  </a:moveTo>
                  <a:lnTo>
                    <a:pt x="514565" y="305996"/>
                  </a:lnTo>
                  <a:lnTo>
                    <a:pt x="502516" y="349878"/>
                  </a:lnTo>
                  <a:lnTo>
                    <a:pt x="483331" y="390286"/>
                  </a:lnTo>
                  <a:lnTo>
                    <a:pt x="457741" y="426485"/>
                  </a:lnTo>
                  <a:lnTo>
                    <a:pt x="426480" y="457746"/>
                  </a:lnTo>
                  <a:lnTo>
                    <a:pt x="390280" y="483334"/>
                  </a:lnTo>
                  <a:lnTo>
                    <a:pt x="349873" y="502518"/>
                  </a:lnTo>
                  <a:lnTo>
                    <a:pt x="305993" y="514565"/>
                  </a:lnTo>
                  <a:lnTo>
                    <a:pt x="259372" y="518744"/>
                  </a:lnTo>
                  <a:lnTo>
                    <a:pt x="212747" y="514565"/>
                  </a:lnTo>
                  <a:lnTo>
                    <a:pt x="168865" y="502518"/>
                  </a:lnTo>
                  <a:lnTo>
                    <a:pt x="128458" y="483334"/>
                  </a:lnTo>
                  <a:lnTo>
                    <a:pt x="92258" y="457746"/>
                  </a:lnTo>
                  <a:lnTo>
                    <a:pt x="60998" y="426485"/>
                  </a:lnTo>
                  <a:lnTo>
                    <a:pt x="35409" y="390286"/>
                  </a:lnTo>
                  <a:lnTo>
                    <a:pt x="16225" y="349878"/>
                  </a:lnTo>
                  <a:lnTo>
                    <a:pt x="4178" y="305996"/>
                  </a:lnTo>
                  <a:lnTo>
                    <a:pt x="0" y="259372"/>
                  </a:lnTo>
                  <a:lnTo>
                    <a:pt x="4178" y="212750"/>
                  </a:lnTo>
                  <a:lnTo>
                    <a:pt x="16225" y="168870"/>
                  </a:lnTo>
                  <a:lnTo>
                    <a:pt x="35409" y="128463"/>
                  </a:lnTo>
                  <a:lnTo>
                    <a:pt x="60998" y="92263"/>
                  </a:lnTo>
                  <a:lnTo>
                    <a:pt x="92258" y="61002"/>
                  </a:lnTo>
                  <a:lnTo>
                    <a:pt x="128458" y="35412"/>
                  </a:lnTo>
                  <a:lnTo>
                    <a:pt x="168865" y="16227"/>
                  </a:lnTo>
                  <a:lnTo>
                    <a:pt x="212747" y="4178"/>
                  </a:lnTo>
                  <a:lnTo>
                    <a:pt x="259372" y="0"/>
                  </a:lnTo>
                  <a:lnTo>
                    <a:pt x="305993" y="4178"/>
                  </a:lnTo>
                  <a:lnTo>
                    <a:pt x="349873" y="16227"/>
                  </a:lnTo>
                  <a:lnTo>
                    <a:pt x="390280" y="35412"/>
                  </a:lnTo>
                  <a:lnTo>
                    <a:pt x="426480" y="61002"/>
                  </a:lnTo>
                  <a:lnTo>
                    <a:pt x="457741" y="92263"/>
                  </a:lnTo>
                  <a:lnTo>
                    <a:pt x="483331" y="128463"/>
                  </a:lnTo>
                  <a:lnTo>
                    <a:pt x="502516" y="168870"/>
                  </a:lnTo>
                  <a:lnTo>
                    <a:pt x="514565" y="212750"/>
                  </a:lnTo>
                  <a:lnTo>
                    <a:pt x="518744" y="259372"/>
                  </a:lnTo>
                  <a:close/>
                </a:path>
              </a:pathLst>
            </a:custGeom>
            <a:ln w="381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63" name="object 63"/>
            <p:cNvSpPr/>
            <p:nvPr/>
          </p:nvSpPr>
          <p:spPr>
            <a:xfrm>
              <a:off x="7406684" y="6092507"/>
              <a:ext cx="358140" cy="321945"/>
            </a:xfrm>
            <a:custGeom>
              <a:avLst/>
              <a:gdLst/>
              <a:ahLst/>
              <a:cxnLst/>
              <a:rect l="l" t="t" r="r" b="b"/>
              <a:pathLst>
                <a:path w="358140" h="321945">
                  <a:moveTo>
                    <a:pt x="145353" y="274899"/>
                  </a:moveTo>
                  <a:lnTo>
                    <a:pt x="100737" y="274899"/>
                  </a:lnTo>
                  <a:lnTo>
                    <a:pt x="116993" y="275445"/>
                  </a:lnTo>
                  <a:lnTo>
                    <a:pt x="133921" y="277470"/>
                  </a:lnTo>
                  <a:lnTo>
                    <a:pt x="135370" y="285243"/>
                  </a:lnTo>
                  <a:lnTo>
                    <a:pt x="136853" y="293549"/>
                  </a:lnTo>
                  <a:lnTo>
                    <a:pt x="138620" y="301606"/>
                  </a:lnTo>
                  <a:lnTo>
                    <a:pt x="141071" y="309436"/>
                  </a:lnTo>
                  <a:lnTo>
                    <a:pt x="143007" y="314529"/>
                  </a:lnTo>
                  <a:lnTo>
                    <a:pt x="143065" y="314681"/>
                  </a:lnTo>
                  <a:lnTo>
                    <a:pt x="150266" y="321755"/>
                  </a:lnTo>
                  <a:lnTo>
                    <a:pt x="154787" y="321527"/>
                  </a:lnTo>
                  <a:lnTo>
                    <a:pt x="167830" y="320449"/>
                  </a:lnTo>
                  <a:lnTo>
                    <a:pt x="206819" y="314529"/>
                  </a:lnTo>
                  <a:lnTo>
                    <a:pt x="224942" y="303061"/>
                  </a:lnTo>
                  <a:lnTo>
                    <a:pt x="150749" y="303061"/>
                  </a:lnTo>
                  <a:lnTo>
                    <a:pt x="150207" y="298561"/>
                  </a:lnTo>
                  <a:lnTo>
                    <a:pt x="150101" y="297676"/>
                  </a:lnTo>
                  <a:lnTo>
                    <a:pt x="149334" y="292329"/>
                  </a:lnTo>
                  <a:lnTo>
                    <a:pt x="149212" y="291479"/>
                  </a:lnTo>
                  <a:lnTo>
                    <a:pt x="148646" y="285444"/>
                  </a:lnTo>
                  <a:lnTo>
                    <a:pt x="148628" y="285243"/>
                  </a:lnTo>
                  <a:lnTo>
                    <a:pt x="146385" y="276495"/>
                  </a:lnTo>
                  <a:lnTo>
                    <a:pt x="146294" y="276139"/>
                  </a:lnTo>
                  <a:lnTo>
                    <a:pt x="145453" y="275031"/>
                  </a:lnTo>
                  <a:lnTo>
                    <a:pt x="145353" y="274899"/>
                  </a:lnTo>
                  <a:close/>
                </a:path>
                <a:path w="358140" h="321945">
                  <a:moveTo>
                    <a:pt x="237426" y="241580"/>
                  </a:moveTo>
                  <a:lnTo>
                    <a:pt x="223795" y="253746"/>
                  </a:lnTo>
                  <a:lnTo>
                    <a:pt x="208662" y="264610"/>
                  </a:lnTo>
                  <a:lnTo>
                    <a:pt x="201901" y="277470"/>
                  </a:lnTo>
                  <a:lnTo>
                    <a:pt x="200932" y="279353"/>
                  </a:lnTo>
                  <a:lnTo>
                    <a:pt x="209473" y="303061"/>
                  </a:lnTo>
                  <a:lnTo>
                    <a:pt x="224942" y="303061"/>
                  </a:lnTo>
                  <a:lnTo>
                    <a:pt x="226873" y="298561"/>
                  </a:lnTo>
                  <a:lnTo>
                    <a:pt x="226757" y="292329"/>
                  </a:lnTo>
                  <a:lnTo>
                    <a:pt x="226669" y="287580"/>
                  </a:lnTo>
                  <a:lnTo>
                    <a:pt x="226447" y="281469"/>
                  </a:lnTo>
                  <a:lnTo>
                    <a:pt x="227139" y="276495"/>
                  </a:lnTo>
                  <a:lnTo>
                    <a:pt x="227188" y="276139"/>
                  </a:lnTo>
                  <a:lnTo>
                    <a:pt x="227285" y="275445"/>
                  </a:lnTo>
                  <a:lnTo>
                    <a:pt x="227369" y="274899"/>
                  </a:lnTo>
                  <a:lnTo>
                    <a:pt x="228752" y="268218"/>
                  </a:lnTo>
                  <a:lnTo>
                    <a:pt x="230073" y="260986"/>
                  </a:lnTo>
                  <a:lnTo>
                    <a:pt x="300985" y="260986"/>
                  </a:lnTo>
                  <a:lnTo>
                    <a:pt x="302065" y="259757"/>
                  </a:lnTo>
                  <a:lnTo>
                    <a:pt x="272419" y="259757"/>
                  </a:lnTo>
                  <a:lnTo>
                    <a:pt x="262903" y="259189"/>
                  </a:lnTo>
                  <a:lnTo>
                    <a:pt x="253695" y="257900"/>
                  </a:lnTo>
                  <a:lnTo>
                    <a:pt x="248094" y="256985"/>
                  </a:lnTo>
                  <a:lnTo>
                    <a:pt x="243776" y="248286"/>
                  </a:lnTo>
                  <a:lnTo>
                    <a:pt x="237426" y="241580"/>
                  </a:lnTo>
                  <a:close/>
                </a:path>
                <a:path w="358140" h="321945">
                  <a:moveTo>
                    <a:pt x="78331" y="185891"/>
                  </a:moveTo>
                  <a:lnTo>
                    <a:pt x="62014" y="185891"/>
                  </a:lnTo>
                  <a:lnTo>
                    <a:pt x="68275" y="195060"/>
                  </a:lnTo>
                  <a:lnTo>
                    <a:pt x="13893" y="229807"/>
                  </a:lnTo>
                  <a:lnTo>
                    <a:pt x="72250" y="292329"/>
                  </a:lnTo>
                  <a:lnTo>
                    <a:pt x="85656" y="279353"/>
                  </a:lnTo>
                  <a:lnTo>
                    <a:pt x="100737" y="274899"/>
                  </a:lnTo>
                  <a:lnTo>
                    <a:pt x="145353" y="274899"/>
                  </a:lnTo>
                  <a:lnTo>
                    <a:pt x="142574" y="271235"/>
                  </a:lnTo>
                  <a:lnTo>
                    <a:pt x="73634" y="271235"/>
                  </a:lnTo>
                  <a:lnTo>
                    <a:pt x="67642" y="265709"/>
                  </a:lnTo>
                  <a:lnTo>
                    <a:pt x="43937" y="234604"/>
                  </a:lnTo>
                  <a:lnTo>
                    <a:pt x="43764" y="229807"/>
                  </a:lnTo>
                  <a:lnTo>
                    <a:pt x="43676" y="227396"/>
                  </a:lnTo>
                  <a:lnTo>
                    <a:pt x="49790" y="222400"/>
                  </a:lnTo>
                  <a:lnTo>
                    <a:pt x="62992" y="217082"/>
                  </a:lnTo>
                  <a:lnTo>
                    <a:pt x="69208" y="213995"/>
                  </a:lnTo>
                  <a:lnTo>
                    <a:pt x="75015" y="209951"/>
                  </a:lnTo>
                  <a:lnTo>
                    <a:pt x="80579" y="205545"/>
                  </a:lnTo>
                  <a:lnTo>
                    <a:pt x="86067" y="201372"/>
                  </a:lnTo>
                  <a:lnTo>
                    <a:pt x="78331" y="185891"/>
                  </a:lnTo>
                  <a:close/>
                </a:path>
                <a:path w="358140" h="321945">
                  <a:moveTo>
                    <a:pt x="300985" y="260986"/>
                  </a:moveTo>
                  <a:lnTo>
                    <a:pt x="230073" y="260986"/>
                  </a:lnTo>
                  <a:lnTo>
                    <a:pt x="258542" y="276495"/>
                  </a:lnTo>
                  <a:lnTo>
                    <a:pt x="276426" y="280520"/>
                  </a:lnTo>
                  <a:lnTo>
                    <a:pt x="291279" y="272032"/>
                  </a:lnTo>
                  <a:lnTo>
                    <a:pt x="300985" y="260986"/>
                  </a:lnTo>
                  <a:close/>
                </a:path>
                <a:path w="358140" h="321945">
                  <a:moveTo>
                    <a:pt x="104736" y="247321"/>
                  </a:moveTo>
                  <a:lnTo>
                    <a:pt x="73634" y="271235"/>
                  </a:lnTo>
                  <a:lnTo>
                    <a:pt x="142574" y="271235"/>
                  </a:lnTo>
                  <a:lnTo>
                    <a:pt x="141481" y="269793"/>
                  </a:lnTo>
                  <a:lnTo>
                    <a:pt x="134423" y="265709"/>
                  </a:lnTo>
                  <a:lnTo>
                    <a:pt x="125323" y="263373"/>
                  </a:lnTo>
                  <a:lnTo>
                    <a:pt x="118046" y="262192"/>
                  </a:lnTo>
                  <a:lnTo>
                    <a:pt x="111378" y="257265"/>
                  </a:lnTo>
                  <a:lnTo>
                    <a:pt x="104432" y="254026"/>
                  </a:lnTo>
                  <a:lnTo>
                    <a:pt x="104533" y="251791"/>
                  </a:lnTo>
                  <a:lnTo>
                    <a:pt x="104635" y="249556"/>
                  </a:lnTo>
                  <a:lnTo>
                    <a:pt x="104736" y="247321"/>
                  </a:lnTo>
                  <a:close/>
                </a:path>
                <a:path w="358140" h="321945">
                  <a:moveTo>
                    <a:pt x="287644" y="183556"/>
                  </a:moveTo>
                  <a:lnTo>
                    <a:pt x="287178" y="183556"/>
                  </a:lnTo>
                  <a:lnTo>
                    <a:pt x="263651" y="210440"/>
                  </a:lnTo>
                  <a:lnTo>
                    <a:pt x="270007" y="215463"/>
                  </a:lnTo>
                  <a:lnTo>
                    <a:pt x="275902" y="220001"/>
                  </a:lnTo>
                  <a:lnTo>
                    <a:pt x="281238" y="224433"/>
                  </a:lnTo>
                  <a:lnTo>
                    <a:pt x="296324" y="247321"/>
                  </a:lnTo>
                  <a:lnTo>
                    <a:pt x="296446" y="249710"/>
                  </a:lnTo>
                  <a:lnTo>
                    <a:pt x="289572" y="256300"/>
                  </a:lnTo>
                  <a:lnTo>
                    <a:pt x="281543" y="258996"/>
                  </a:lnTo>
                  <a:lnTo>
                    <a:pt x="272419" y="259757"/>
                  </a:lnTo>
                  <a:lnTo>
                    <a:pt x="302065" y="259757"/>
                  </a:lnTo>
                  <a:lnTo>
                    <a:pt x="311029" y="249556"/>
                  </a:lnTo>
                  <a:lnTo>
                    <a:pt x="313105" y="246902"/>
                  </a:lnTo>
                  <a:lnTo>
                    <a:pt x="289763" y="211519"/>
                  </a:lnTo>
                  <a:lnTo>
                    <a:pt x="306818" y="201832"/>
                  </a:lnTo>
                  <a:lnTo>
                    <a:pt x="357568" y="201832"/>
                  </a:lnTo>
                  <a:lnTo>
                    <a:pt x="357568" y="192317"/>
                  </a:lnTo>
                  <a:lnTo>
                    <a:pt x="341998" y="192317"/>
                  </a:lnTo>
                  <a:lnTo>
                    <a:pt x="287644" y="183556"/>
                  </a:lnTo>
                  <a:close/>
                </a:path>
                <a:path w="358140" h="321945">
                  <a:moveTo>
                    <a:pt x="357568" y="201832"/>
                  </a:moveTo>
                  <a:lnTo>
                    <a:pt x="323613" y="201832"/>
                  </a:lnTo>
                  <a:lnTo>
                    <a:pt x="340332" y="207230"/>
                  </a:lnTo>
                  <a:lnTo>
                    <a:pt x="357568" y="213501"/>
                  </a:lnTo>
                  <a:lnTo>
                    <a:pt x="357568" y="201832"/>
                  </a:lnTo>
                  <a:close/>
                </a:path>
                <a:path w="358140" h="321945">
                  <a:moveTo>
                    <a:pt x="32735" y="110134"/>
                  </a:moveTo>
                  <a:lnTo>
                    <a:pt x="16887" y="113348"/>
                  </a:lnTo>
                  <a:lnTo>
                    <a:pt x="7145" y="125250"/>
                  </a:lnTo>
                  <a:lnTo>
                    <a:pt x="6718" y="125871"/>
                  </a:lnTo>
                  <a:lnTo>
                    <a:pt x="3226" y="145387"/>
                  </a:lnTo>
                  <a:lnTo>
                    <a:pt x="3143" y="145852"/>
                  </a:lnTo>
                  <a:lnTo>
                    <a:pt x="3053" y="146355"/>
                  </a:lnTo>
                  <a:lnTo>
                    <a:pt x="2946" y="146953"/>
                  </a:lnTo>
                  <a:lnTo>
                    <a:pt x="2870" y="151385"/>
                  </a:lnTo>
                  <a:lnTo>
                    <a:pt x="647" y="155741"/>
                  </a:lnTo>
                  <a:lnTo>
                    <a:pt x="122" y="161977"/>
                  </a:lnTo>
                  <a:lnTo>
                    <a:pt x="0" y="163424"/>
                  </a:lnTo>
                  <a:lnTo>
                    <a:pt x="393" y="167107"/>
                  </a:lnTo>
                  <a:lnTo>
                    <a:pt x="1647" y="169768"/>
                  </a:lnTo>
                  <a:lnTo>
                    <a:pt x="1752" y="169990"/>
                  </a:lnTo>
                  <a:lnTo>
                    <a:pt x="7101" y="177368"/>
                  </a:lnTo>
                  <a:lnTo>
                    <a:pt x="14022" y="181532"/>
                  </a:lnTo>
                  <a:lnTo>
                    <a:pt x="22146" y="183556"/>
                  </a:lnTo>
                  <a:lnTo>
                    <a:pt x="31102" y="184519"/>
                  </a:lnTo>
                  <a:lnTo>
                    <a:pt x="37615" y="185891"/>
                  </a:lnTo>
                  <a:lnTo>
                    <a:pt x="44100" y="188453"/>
                  </a:lnTo>
                  <a:lnTo>
                    <a:pt x="50822" y="191631"/>
                  </a:lnTo>
                  <a:lnTo>
                    <a:pt x="57937" y="194806"/>
                  </a:lnTo>
                  <a:lnTo>
                    <a:pt x="62014" y="185891"/>
                  </a:lnTo>
                  <a:lnTo>
                    <a:pt x="78331" y="185891"/>
                  </a:lnTo>
                  <a:lnTo>
                    <a:pt x="78001" y="185230"/>
                  </a:lnTo>
                  <a:lnTo>
                    <a:pt x="67262" y="174632"/>
                  </a:lnTo>
                  <a:lnTo>
                    <a:pt x="59490" y="171908"/>
                  </a:lnTo>
                  <a:lnTo>
                    <a:pt x="30746" y="171908"/>
                  </a:lnTo>
                  <a:lnTo>
                    <a:pt x="19316" y="165799"/>
                  </a:lnTo>
                  <a:lnTo>
                    <a:pt x="18834" y="161977"/>
                  </a:lnTo>
                  <a:lnTo>
                    <a:pt x="18446" y="155741"/>
                  </a:lnTo>
                  <a:lnTo>
                    <a:pt x="18338" y="153996"/>
                  </a:lnTo>
                  <a:lnTo>
                    <a:pt x="18647" y="148807"/>
                  </a:lnTo>
                  <a:lnTo>
                    <a:pt x="18757" y="146953"/>
                  </a:lnTo>
                  <a:lnTo>
                    <a:pt x="18822" y="145852"/>
                  </a:lnTo>
                  <a:lnTo>
                    <a:pt x="20243" y="137811"/>
                  </a:lnTo>
                  <a:lnTo>
                    <a:pt x="22466" y="130433"/>
                  </a:lnTo>
                  <a:lnTo>
                    <a:pt x="22555" y="130138"/>
                  </a:lnTo>
                  <a:lnTo>
                    <a:pt x="23860" y="126636"/>
                  </a:lnTo>
                  <a:lnTo>
                    <a:pt x="23258" y="126636"/>
                  </a:lnTo>
                  <a:lnTo>
                    <a:pt x="34709" y="125871"/>
                  </a:lnTo>
                  <a:lnTo>
                    <a:pt x="44729" y="125032"/>
                  </a:lnTo>
                  <a:lnTo>
                    <a:pt x="78300" y="125032"/>
                  </a:lnTo>
                  <a:lnTo>
                    <a:pt x="80491" y="118382"/>
                  </a:lnTo>
                  <a:lnTo>
                    <a:pt x="80614" y="118009"/>
                  </a:lnTo>
                  <a:lnTo>
                    <a:pt x="56794" y="118009"/>
                  </a:lnTo>
                  <a:lnTo>
                    <a:pt x="53632" y="116473"/>
                  </a:lnTo>
                  <a:lnTo>
                    <a:pt x="32735" y="110134"/>
                  </a:lnTo>
                  <a:close/>
                </a:path>
                <a:path w="358140" h="321945">
                  <a:moveTo>
                    <a:pt x="357568" y="146355"/>
                  </a:moveTo>
                  <a:lnTo>
                    <a:pt x="330418" y="146355"/>
                  </a:lnTo>
                  <a:lnTo>
                    <a:pt x="345363" y="148807"/>
                  </a:lnTo>
                  <a:lnTo>
                    <a:pt x="342051" y="191631"/>
                  </a:lnTo>
                  <a:lnTo>
                    <a:pt x="341998" y="192317"/>
                  </a:lnTo>
                  <a:lnTo>
                    <a:pt x="357568" y="192317"/>
                  </a:lnTo>
                  <a:lnTo>
                    <a:pt x="357568" y="146355"/>
                  </a:lnTo>
                  <a:close/>
                </a:path>
                <a:path w="358140" h="321945">
                  <a:moveTo>
                    <a:pt x="53385" y="169768"/>
                  </a:moveTo>
                  <a:lnTo>
                    <a:pt x="35902" y="170829"/>
                  </a:lnTo>
                  <a:lnTo>
                    <a:pt x="30746" y="171908"/>
                  </a:lnTo>
                  <a:lnTo>
                    <a:pt x="59490" y="171908"/>
                  </a:lnTo>
                  <a:lnTo>
                    <a:pt x="53385" y="169768"/>
                  </a:lnTo>
                  <a:close/>
                </a:path>
                <a:path w="358140" h="321945">
                  <a:moveTo>
                    <a:pt x="309098" y="56694"/>
                  </a:moveTo>
                  <a:lnTo>
                    <a:pt x="285762" y="56694"/>
                  </a:lnTo>
                  <a:lnTo>
                    <a:pt x="294770" y="66971"/>
                  </a:lnTo>
                  <a:lnTo>
                    <a:pt x="299225" y="72149"/>
                  </a:lnTo>
                  <a:lnTo>
                    <a:pt x="303568" y="77420"/>
                  </a:lnTo>
                  <a:lnTo>
                    <a:pt x="305498" y="79820"/>
                  </a:lnTo>
                  <a:lnTo>
                    <a:pt x="306145" y="82556"/>
                  </a:lnTo>
                  <a:lnTo>
                    <a:pt x="306189" y="82741"/>
                  </a:lnTo>
                  <a:lnTo>
                    <a:pt x="306285" y="83148"/>
                  </a:lnTo>
                  <a:lnTo>
                    <a:pt x="308051" y="87097"/>
                  </a:lnTo>
                  <a:lnTo>
                    <a:pt x="296878" y="96185"/>
                  </a:lnTo>
                  <a:lnTo>
                    <a:pt x="288351" y="106209"/>
                  </a:lnTo>
                  <a:lnTo>
                    <a:pt x="285359" y="117603"/>
                  </a:lnTo>
                  <a:lnTo>
                    <a:pt x="285253" y="118009"/>
                  </a:lnTo>
                  <a:lnTo>
                    <a:pt x="285159" y="118382"/>
                  </a:lnTo>
                  <a:lnTo>
                    <a:pt x="289979" y="133884"/>
                  </a:lnTo>
                  <a:lnTo>
                    <a:pt x="301631" y="145387"/>
                  </a:lnTo>
                  <a:lnTo>
                    <a:pt x="315475" y="147380"/>
                  </a:lnTo>
                  <a:lnTo>
                    <a:pt x="330418" y="146355"/>
                  </a:lnTo>
                  <a:lnTo>
                    <a:pt x="357568" y="146355"/>
                  </a:lnTo>
                  <a:lnTo>
                    <a:pt x="357568" y="131462"/>
                  </a:lnTo>
                  <a:lnTo>
                    <a:pt x="321310" y="131462"/>
                  </a:lnTo>
                  <a:lnTo>
                    <a:pt x="309918" y="129808"/>
                  </a:lnTo>
                  <a:lnTo>
                    <a:pt x="306832" y="125032"/>
                  </a:lnTo>
                  <a:lnTo>
                    <a:pt x="304123" y="118382"/>
                  </a:lnTo>
                  <a:lnTo>
                    <a:pt x="304377" y="113348"/>
                  </a:lnTo>
                  <a:lnTo>
                    <a:pt x="304458" y="111729"/>
                  </a:lnTo>
                  <a:lnTo>
                    <a:pt x="307987" y="105619"/>
                  </a:lnTo>
                  <a:lnTo>
                    <a:pt x="314858" y="100598"/>
                  </a:lnTo>
                  <a:lnTo>
                    <a:pt x="323080" y="95080"/>
                  </a:lnTo>
                  <a:lnTo>
                    <a:pt x="327077" y="88769"/>
                  </a:lnTo>
                  <a:lnTo>
                    <a:pt x="326692" y="83148"/>
                  </a:lnTo>
                  <a:lnTo>
                    <a:pt x="326590" y="81651"/>
                  </a:lnTo>
                  <a:lnTo>
                    <a:pt x="321360" y="73712"/>
                  </a:lnTo>
                  <a:lnTo>
                    <a:pt x="318630" y="68771"/>
                  </a:lnTo>
                  <a:lnTo>
                    <a:pt x="312792" y="61253"/>
                  </a:lnTo>
                  <a:lnTo>
                    <a:pt x="309346" y="57049"/>
                  </a:lnTo>
                  <a:lnTo>
                    <a:pt x="309098" y="56694"/>
                  </a:lnTo>
                  <a:close/>
                </a:path>
                <a:path w="358140" h="321945">
                  <a:moveTo>
                    <a:pt x="78300" y="125032"/>
                  </a:moveTo>
                  <a:lnTo>
                    <a:pt x="44898" y="125032"/>
                  </a:lnTo>
                  <a:lnTo>
                    <a:pt x="48653" y="127953"/>
                  </a:lnTo>
                  <a:lnTo>
                    <a:pt x="52412" y="129122"/>
                  </a:lnTo>
                  <a:lnTo>
                    <a:pt x="65307" y="132392"/>
                  </a:lnTo>
                  <a:lnTo>
                    <a:pt x="73226" y="131462"/>
                  </a:lnTo>
                  <a:lnTo>
                    <a:pt x="78228" y="125250"/>
                  </a:lnTo>
                  <a:lnTo>
                    <a:pt x="78300" y="125032"/>
                  </a:lnTo>
                  <a:close/>
                </a:path>
                <a:path w="358140" h="321945">
                  <a:moveTo>
                    <a:pt x="357568" y="124347"/>
                  </a:moveTo>
                  <a:lnTo>
                    <a:pt x="349096" y="126636"/>
                  </a:lnTo>
                  <a:lnTo>
                    <a:pt x="341563" y="128792"/>
                  </a:lnTo>
                  <a:lnTo>
                    <a:pt x="334644" y="130433"/>
                  </a:lnTo>
                  <a:lnTo>
                    <a:pt x="328015" y="131179"/>
                  </a:lnTo>
                  <a:lnTo>
                    <a:pt x="317931" y="131462"/>
                  </a:lnTo>
                  <a:lnTo>
                    <a:pt x="357568" y="131462"/>
                  </a:lnTo>
                  <a:lnTo>
                    <a:pt x="357568" y="124347"/>
                  </a:lnTo>
                  <a:close/>
                </a:path>
                <a:path w="358140" h="321945">
                  <a:moveTo>
                    <a:pt x="101815" y="35904"/>
                  </a:moveTo>
                  <a:lnTo>
                    <a:pt x="54442" y="59950"/>
                  </a:lnTo>
                  <a:lnTo>
                    <a:pt x="47053" y="75236"/>
                  </a:lnTo>
                  <a:lnTo>
                    <a:pt x="49999" y="79020"/>
                  </a:lnTo>
                  <a:lnTo>
                    <a:pt x="56984" y="88075"/>
                  </a:lnTo>
                  <a:lnTo>
                    <a:pt x="63601" y="93181"/>
                  </a:lnTo>
                  <a:lnTo>
                    <a:pt x="68808" y="104268"/>
                  </a:lnTo>
                  <a:lnTo>
                    <a:pt x="66865" y="111151"/>
                  </a:lnTo>
                  <a:lnTo>
                    <a:pt x="64325" y="117603"/>
                  </a:lnTo>
                  <a:lnTo>
                    <a:pt x="56794" y="118009"/>
                  </a:lnTo>
                  <a:lnTo>
                    <a:pt x="80614" y="118009"/>
                  </a:lnTo>
                  <a:lnTo>
                    <a:pt x="82372" y="112675"/>
                  </a:lnTo>
                  <a:lnTo>
                    <a:pt x="83337" y="109132"/>
                  </a:lnTo>
                  <a:lnTo>
                    <a:pt x="86259" y="106209"/>
                  </a:lnTo>
                  <a:lnTo>
                    <a:pt x="88214" y="103112"/>
                  </a:lnTo>
                  <a:lnTo>
                    <a:pt x="80381" y="92779"/>
                  </a:lnTo>
                  <a:lnTo>
                    <a:pt x="72859" y="82556"/>
                  </a:lnTo>
                  <a:lnTo>
                    <a:pt x="70015" y="71064"/>
                  </a:lnTo>
                  <a:lnTo>
                    <a:pt x="75946" y="57529"/>
                  </a:lnTo>
                  <a:lnTo>
                    <a:pt x="76045" y="57303"/>
                  </a:lnTo>
                  <a:lnTo>
                    <a:pt x="76157" y="57049"/>
                  </a:lnTo>
                  <a:lnTo>
                    <a:pt x="76427" y="56694"/>
                  </a:lnTo>
                  <a:lnTo>
                    <a:pt x="82339" y="50396"/>
                  </a:lnTo>
                  <a:lnTo>
                    <a:pt x="88385" y="47431"/>
                  </a:lnTo>
                  <a:lnTo>
                    <a:pt x="116038" y="47431"/>
                  </a:lnTo>
                  <a:lnTo>
                    <a:pt x="113182" y="42901"/>
                  </a:lnTo>
                  <a:lnTo>
                    <a:pt x="107492" y="38012"/>
                  </a:lnTo>
                  <a:lnTo>
                    <a:pt x="101815" y="35904"/>
                  </a:lnTo>
                  <a:close/>
                </a:path>
                <a:path w="358140" h="321945">
                  <a:moveTo>
                    <a:pt x="222214" y="12841"/>
                  </a:moveTo>
                  <a:lnTo>
                    <a:pt x="206171" y="12841"/>
                  </a:lnTo>
                  <a:lnTo>
                    <a:pt x="200658" y="55318"/>
                  </a:lnTo>
                  <a:lnTo>
                    <a:pt x="200534" y="56273"/>
                  </a:lnTo>
                  <a:lnTo>
                    <a:pt x="200479" y="56694"/>
                  </a:lnTo>
                  <a:lnTo>
                    <a:pt x="200400" y="57303"/>
                  </a:lnTo>
                  <a:lnTo>
                    <a:pt x="200285" y="58192"/>
                  </a:lnTo>
                  <a:lnTo>
                    <a:pt x="200202" y="58827"/>
                  </a:lnTo>
                  <a:lnTo>
                    <a:pt x="221597" y="70667"/>
                  </a:lnTo>
                  <a:lnTo>
                    <a:pt x="232004" y="76044"/>
                  </a:lnTo>
                  <a:lnTo>
                    <a:pt x="242582" y="80582"/>
                  </a:lnTo>
                  <a:lnTo>
                    <a:pt x="248399" y="82741"/>
                  </a:lnTo>
                  <a:lnTo>
                    <a:pt x="257784" y="79617"/>
                  </a:lnTo>
                  <a:lnTo>
                    <a:pt x="263661" y="76044"/>
                  </a:lnTo>
                  <a:lnTo>
                    <a:pt x="269655" y="71787"/>
                  </a:lnTo>
                  <a:lnTo>
                    <a:pt x="275079" y="66971"/>
                  </a:lnTo>
                  <a:lnTo>
                    <a:pt x="279155" y="63006"/>
                  </a:lnTo>
                  <a:lnTo>
                    <a:pt x="242341" y="63006"/>
                  </a:lnTo>
                  <a:lnTo>
                    <a:pt x="236588" y="60694"/>
                  </a:lnTo>
                  <a:lnTo>
                    <a:pt x="230489" y="57529"/>
                  </a:lnTo>
                  <a:lnTo>
                    <a:pt x="224656" y="53387"/>
                  </a:lnTo>
                  <a:lnTo>
                    <a:pt x="218815" y="48718"/>
                  </a:lnTo>
                  <a:lnTo>
                    <a:pt x="212572" y="43879"/>
                  </a:lnTo>
                  <a:lnTo>
                    <a:pt x="214706" y="40958"/>
                  </a:lnTo>
                  <a:lnTo>
                    <a:pt x="218528" y="37796"/>
                  </a:lnTo>
                  <a:lnTo>
                    <a:pt x="221437" y="26734"/>
                  </a:lnTo>
                  <a:lnTo>
                    <a:pt x="224928" y="16961"/>
                  </a:lnTo>
                  <a:lnTo>
                    <a:pt x="225044" y="16638"/>
                  </a:lnTo>
                  <a:lnTo>
                    <a:pt x="222214" y="12841"/>
                  </a:lnTo>
                  <a:close/>
                </a:path>
                <a:path w="358140" h="321945">
                  <a:moveTo>
                    <a:pt x="116038" y="47431"/>
                  </a:moveTo>
                  <a:lnTo>
                    <a:pt x="88385" y="47431"/>
                  </a:lnTo>
                  <a:lnTo>
                    <a:pt x="95356" y="48375"/>
                  </a:lnTo>
                  <a:lnTo>
                    <a:pt x="94831" y="48375"/>
                  </a:lnTo>
                  <a:lnTo>
                    <a:pt x="101663" y="53227"/>
                  </a:lnTo>
                  <a:lnTo>
                    <a:pt x="106832" y="58192"/>
                  </a:lnTo>
                  <a:lnTo>
                    <a:pt x="110490" y="65355"/>
                  </a:lnTo>
                  <a:lnTo>
                    <a:pt x="122872" y="72391"/>
                  </a:lnTo>
                  <a:lnTo>
                    <a:pt x="131394" y="74842"/>
                  </a:lnTo>
                  <a:lnTo>
                    <a:pt x="145262" y="73280"/>
                  </a:lnTo>
                  <a:lnTo>
                    <a:pt x="151739" y="68047"/>
                  </a:lnTo>
                  <a:lnTo>
                    <a:pt x="160896" y="61469"/>
                  </a:lnTo>
                  <a:lnTo>
                    <a:pt x="164706" y="57303"/>
                  </a:lnTo>
                  <a:lnTo>
                    <a:pt x="164779" y="56273"/>
                  </a:lnTo>
                  <a:lnTo>
                    <a:pt x="128003" y="56273"/>
                  </a:lnTo>
                  <a:lnTo>
                    <a:pt x="121974" y="54083"/>
                  </a:lnTo>
                  <a:lnTo>
                    <a:pt x="116433" y="48058"/>
                  </a:lnTo>
                  <a:lnTo>
                    <a:pt x="116038" y="47431"/>
                  </a:lnTo>
                  <a:close/>
                </a:path>
                <a:path w="358140" h="321945">
                  <a:moveTo>
                    <a:pt x="293800" y="40154"/>
                  </a:moveTo>
                  <a:lnTo>
                    <a:pt x="284845" y="41617"/>
                  </a:lnTo>
                  <a:lnTo>
                    <a:pt x="271119" y="48718"/>
                  </a:lnTo>
                  <a:lnTo>
                    <a:pt x="266052" y="51588"/>
                  </a:lnTo>
                  <a:lnTo>
                    <a:pt x="262255" y="57303"/>
                  </a:lnTo>
                  <a:lnTo>
                    <a:pt x="250609" y="61253"/>
                  </a:lnTo>
                  <a:lnTo>
                    <a:pt x="242341" y="63006"/>
                  </a:lnTo>
                  <a:lnTo>
                    <a:pt x="279155" y="63006"/>
                  </a:lnTo>
                  <a:lnTo>
                    <a:pt x="280422" y="61772"/>
                  </a:lnTo>
                  <a:lnTo>
                    <a:pt x="285762" y="56694"/>
                  </a:lnTo>
                  <a:lnTo>
                    <a:pt x="309098" y="56694"/>
                  </a:lnTo>
                  <a:lnTo>
                    <a:pt x="300971" y="45055"/>
                  </a:lnTo>
                  <a:lnTo>
                    <a:pt x="293800" y="40154"/>
                  </a:lnTo>
                  <a:close/>
                </a:path>
                <a:path w="358140" h="321945">
                  <a:moveTo>
                    <a:pt x="192557" y="0"/>
                  </a:moveTo>
                  <a:lnTo>
                    <a:pt x="185675" y="253"/>
                  </a:lnTo>
                  <a:lnTo>
                    <a:pt x="178719" y="781"/>
                  </a:lnTo>
                  <a:lnTo>
                    <a:pt x="171792" y="941"/>
                  </a:lnTo>
                  <a:lnTo>
                    <a:pt x="156141" y="1925"/>
                  </a:lnTo>
                  <a:lnTo>
                    <a:pt x="147297" y="6907"/>
                  </a:lnTo>
                  <a:lnTo>
                    <a:pt x="144375" y="16638"/>
                  </a:lnTo>
                  <a:lnTo>
                    <a:pt x="144278" y="16961"/>
                  </a:lnTo>
                  <a:lnTo>
                    <a:pt x="146100" y="33161"/>
                  </a:lnTo>
                  <a:lnTo>
                    <a:pt x="147256" y="38977"/>
                  </a:lnTo>
                  <a:lnTo>
                    <a:pt x="144434" y="48058"/>
                  </a:lnTo>
                  <a:lnTo>
                    <a:pt x="144335" y="48375"/>
                  </a:lnTo>
                  <a:lnTo>
                    <a:pt x="139915" y="51906"/>
                  </a:lnTo>
                  <a:lnTo>
                    <a:pt x="134117" y="55318"/>
                  </a:lnTo>
                  <a:lnTo>
                    <a:pt x="128003" y="56273"/>
                  </a:lnTo>
                  <a:lnTo>
                    <a:pt x="164779" y="56273"/>
                  </a:lnTo>
                  <a:lnTo>
                    <a:pt x="164847" y="55318"/>
                  </a:lnTo>
                  <a:lnTo>
                    <a:pt x="164960" y="53722"/>
                  </a:lnTo>
                  <a:lnTo>
                    <a:pt x="165054" y="51588"/>
                  </a:lnTo>
                  <a:lnTo>
                    <a:pt x="165180" y="48718"/>
                  </a:lnTo>
                  <a:lnTo>
                    <a:pt x="165303" y="12841"/>
                  </a:lnTo>
                  <a:lnTo>
                    <a:pt x="222214" y="12841"/>
                  </a:lnTo>
                  <a:lnTo>
                    <a:pt x="217208" y="6122"/>
                  </a:lnTo>
                  <a:lnTo>
                    <a:pt x="207454" y="2338"/>
                  </a:lnTo>
                  <a:lnTo>
                    <a:pt x="199847" y="781"/>
                  </a:lnTo>
                  <a:lnTo>
                    <a:pt x="200475" y="781"/>
                  </a:lnTo>
                  <a:lnTo>
                    <a:pt x="1925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967"/>
            </a:p>
          </p:txBody>
        </p:sp>
        <p:pic>
          <p:nvPicPr>
            <p:cNvPr id="64" name="object 6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540905" y="6207751"/>
              <a:ext cx="91338" cy="86677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9775014" y="6379671"/>
              <a:ext cx="518795" cy="518795"/>
            </a:xfrm>
            <a:custGeom>
              <a:avLst/>
              <a:gdLst/>
              <a:ahLst/>
              <a:cxnLst/>
              <a:rect l="l" t="t" r="r" b="b"/>
              <a:pathLst>
                <a:path w="518795" h="518795">
                  <a:moveTo>
                    <a:pt x="518744" y="259372"/>
                  </a:moveTo>
                  <a:lnTo>
                    <a:pt x="514565" y="305993"/>
                  </a:lnTo>
                  <a:lnTo>
                    <a:pt x="502516" y="349873"/>
                  </a:lnTo>
                  <a:lnTo>
                    <a:pt x="483331" y="390280"/>
                  </a:lnTo>
                  <a:lnTo>
                    <a:pt x="457741" y="426480"/>
                  </a:lnTo>
                  <a:lnTo>
                    <a:pt x="426480" y="457741"/>
                  </a:lnTo>
                  <a:lnTo>
                    <a:pt x="390280" y="483331"/>
                  </a:lnTo>
                  <a:lnTo>
                    <a:pt x="349873" y="502516"/>
                  </a:lnTo>
                  <a:lnTo>
                    <a:pt x="305993" y="514565"/>
                  </a:lnTo>
                  <a:lnTo>
                    <a:pt x="259372" y="518744"/>
                  </a:lnTo>
                  <a:lnTo>
                    <a:pt x="212747" y="514565"/>
                  </a:lnTo>
                  <a:lnTo>
                    <a:pt x="168865" y="502516"/>
                  </a:lnTo>
                  <a:lnTo>
                    <a:pt x="128458" y="483331"/>
                  </a:lnTo>
                  <a:lnTo>
                    <a:pt x="92258" y="457741"/>
                  </a:lnTo>
                  <a:lnTo>
                    <a:pt x="60998" y="426480"/>
                  </a:lnTo>
                  <a:lnTo>
                    <a:pt x="35409" y="390280"/>
                  </a:lnTo>
                  <a:lnTo>
                    <a:pt x="16225" y="349873"/>
                  </a:lnTo>
                  <a:lnTo>
                    <a:pt x="4178" y="305993"/>
                  </a:lnTo>
                  <a:lnTo>
                    <a:pt x="0" y="259372"/>
                  </a:lnTo>
                  <a:lnTo>
                    <a:pt x="4178" y="212750"/>
                  </a:lnTo>
                  <a:lnTo>
                    <a:pt x="16225" y="168870"/>
                  </a:lnTo>
                  <a:lnTo>
                    <a:pt x="35409" y="128463"/>
                  </a:lnTo>
                  <a:lnTo>
                    <a:pt x="60998" y="92263"/>
                  </a:lnTo>
                  <a:lnTo>
                    <a:pt x="92258" y="61002"/>
                  </a:lnTo>
                  <a:lnTo>
                    <a:pt x="128458" y="35412"/>
                  </a:lnTo>
                  <a:lnTo>
                    <a:pt x="168865" y="16227"/>
                  </a:lnTo>
                  <a:lnTo>
                    <a:pt x="212747" y="4178"/>
                  </a:lnTo>
                  <a:lnTo>
                    <a:pt x="259372" y="0"/>
                  </a:lnTo>
                  <a:lnTo>
                    <a:pt x="305993" y="4178"/>
                  </a:lnTo>
                  <a:lnTo>
                    <a:pt x="349873" y="16227"/>
                  </a:lnTo>
                  <a:lnTo>
                    <a:pt x="390280" y="35412"/>
                  </a:lnTo>
                  <a:lnTo>
                    <a:pt x="426480" y="61002"/>
                  </a:lnTo>
                  <a:lnTo>
                    <a:pt x="457741" y="92263"/>
                  </a:lnTo>
                  <a:lnTo>
                    <a:pt x="483331" y="128463"/>
                  </a:lnTo>
                  <a:lnTo>
                    <a:pt x="502516" y="168870"/>
                  </a:lnTo>
                  <a:lnTo>
                    <a:pt x="514565" y="212750"/>
                  </a:lnTo>
                  <a:lnTo>
                    <a:pt x="518744" y="259372"/>
                  </a:lnTo>
                  <a:close/>
                </a:path>
              </a:pathLst>
            </a:custGeom>
            <a:ln w="38100">
              <a:solidFill>
                <a:srgbClr val="00A7BA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66" name="object 66"/>
            <p:cNvSpPr/>
            <p:nvPr/>
          </p:nvSpPr>
          <p:spPr>
            <a:xfrm>
              <a:off x="9882467" y="6474764"/>
              <a:ext cx="313690" cy="334645"/>
            </a:xfrm>
            <a:custGeom>
              <a:avLst/>
              <a:gdLst/>
              <a:ahLst/>
              <a:cxnLst/>
              <a:rect l="l" t="t" r="r" b="b"/>
              <a:pathLst>
                <a:path w="313690" h="334645">
                  <a:moveTo>
                    <a:pt x="290868" y="262026"/>
                  </a:moveTo>
                  <a:lnTo>
                    <a:pt x="269836" y="234619"/>
                  </a:lnTo>
                  <a:lnTo>
                    <a:pt x="269836" y="260184"/>
                  </a:lnTo>
                  <a:lnTo>
                    <a:pt x="265988" y="268033"/>
                  </a:lnTo>
                  <a:lnTo>
                    <a:pt x="229730" y="300990"/>
                  </a:lnTo>
                  <a:lnTo>
                    <a:pt x="190271" y="315658"/>
                  </a:lnTo>
                  <a:lnTo>
                    <a:pt x="148348" y="318287"/>
                  </a:lnTo>
                  <a:lnTo>
                    <a:pt x="143827" y="318122"/>
                  </a:lnTo>
                  <a:lnTo>
                    <a:pt x="141668" y="318122"/>
                  </a:lnTo>
                  <a:lnTo>
                    <a:pt x="134658" y="317411"/>
                  </a:lnTo>
                  <a:lnTo>
                    <a:pt x="123202" y="315163"/>
                  </a:lnTo>
                  <a:lnTo>
                    <a:pt x="117221" y="313042"/>
                  </a:lnTo>
                  <a:lnTo>
                    <a:pt x="111544" y="311873"/>
                  </a:lnTo>
                  <a:lnTo>
                    <a:pt x="71551" y="287401"/>
                  </a:lnTo>
                  <a:lnTo>
                    <a:pt x="60363" y="275742"/>
                  </a:lnTo>
                  <a:lnTo>
                    <a:pt x="59423" y="274713"/>
                  </a:lnTo>
                  <a:lnTo>
                    <a:pt x="54368" y="269138"/>
                  </a:lnTo>
                  <a:lnTo>
                    <a:pt x="52400" y="265137"/>
                  </a:lnTo>
                  <a:lnTo>
                    <a:pt x="48933" y="262280"/>
                  </a:lnTo>
                  <a:lnTo>
                    <a:pt x="48590" y="262026"/>
                  </a:lnTo>
                  <a:lnTo>
                    <a:pt x="42989" y="258279"/>
                  </a:lnTo>
                  <a:lnTo>
                    <a:pt x="40767" y="262585"/>
                  </a:lnTo>
                  <a:lnTo>
                    <a:pt x="33147" y="266382"/>
                  </a:lnTo>
                  <a:lnTo>
                    <a:pt x="20701" y="274713"/>
                  </a:lnTo>
                  <a:lnTo>
                    <a:pt x="17297" y="274078"/>
                  </a:lnTo>
                  <a:lnTo>
                    <a:pt x="17614" y="269138"/>
                  </a:lnTo>
                  <a:lnTo>
                    <a:pt x="17678" y="268033"/>
                  </a:lnTo>
                  <a:lnTo>
                    <a:pt x="17792" y="266382"/>
                  </a:lnTo>
                  <a:lnTo>
                    <a:pt x="17894" y="264617"/>
                  </a:lnTo>
                  <a:lnTo>
                    <a:pt x="19888" y="255079"/>
                  </a:lnTo>
                  <a:lnTo>
                    <a:pt x="22199" y="246100"/>
                  </a:lnTo>
                  <a:lnTo>
                    <a:pt x="24384" y="236093"/>
                  </a:lnTo>
                  <a:lnTo>
                    <a:pt x="24904" y="234226"/>
                  </a:lnTo>
                  <a:lnTo>
                    <a:pt x="25539" y="232194"/>
                  </a:lnTo>
                  <a:lnTo>
                    <a:pt x="25476" y="230174"/>
                  </a:lnTo>
                  <a:lnTo>
                    <a:pt x="25819" y="228701"/>
                  </a:lnTo>
                  <a:lnTo>
                    <a:pt x="27952" y="219887"/>
                  </a:lnTo>
                  <a:lnTo>
                    <a:pt x="30073" y="210261"/>
                  </a:lnTo>
                  <a:lnTo>
                    <a:pt x="32397" y="201041"/>
                  </a:lnTo>
                  <a:lnTo>
                    <a:pt x="35471" y="192100"/>
                  </a:lnTo>
                  <a:lnTo>
                    <a:pt x="35902" y="191604"/>
                  </a:lnTo>
                  <a:lnTo>
                    <a:pt x="42354" y="184556"/>
                  </a:lnTo>
                  <a:lnTo>
                    <a:pt x="52349" y="183019"/>
                  </a:lnTo>
                  <a:lnTo>
                    <a:pt x="63601" y="184696"/>
                  </a:lnTo>
                  <a:lnTo>
                    <a:pt x="74231" y="186829"/>
                  </a:lnTo>
                  <a:lnTo>
                    <a:pt x="79717" y="187642"/>
                  </a:lnTo>
                  <a:lnTo>
                    <a:pt x="86093" y="187871"/>
                  </a:lnTo>
                  <a:lnTo>
                    <a:pt x="85699" y="187871"/>
                  </a:lnTo>
                  <a:lnTo>
                    <a:pt x="98920" y="188963"/>
                  </a:lnTo>
                  <a:lnTo>
                    <a:pt x="107061" y="189750"/>
                  </a:lnTo>
                  <a:lnTo>
                    <a:pt x="119773" y="192100"/>
                  </a:lnTo>
                  <a:lnTo>
                    <a:pt x="128346" y="191604"/>
                  </a:lnTo>
                  <a:lnTo>
                    <a:pt x="135915" y="198666"/>
                  </a:lnTo>
                  <a:lnTo>
                    <a:pt x="129171" y="203085"/>
                  </a:lnTo>
                  <a:lnTo>
                    <a:pt x="120345" y="209842"/>
                  </a:lnTo>
                  <a:lnTo>
                    <a:pt x="114185" y="213296"/>
                  </a:lnTo>
                  <a:lnTo>
                    <a:pt x="105740" y="219887"/>
                  </a:lnTo>
                  <a:lnTo>
                    <a:pt x="98806" y="223418"/>
                  </a:lnTo>
                  <a:lnTo>
                    <a:pt x="97256" y="233692"/>
                  </a:lnTo>
                  <a:lnTo>
                    <a:pt x="108077" y="239725"/>
                  </a:lnTo>
                  <a:lnTo>
                    <a:pt x="112407" y="242912"/>
                  </a:lnTo>
                  <a:lnTo>
                    <a:pt x="149009" y="260007"/>
                  </a:lnTo>
                  <a:lnTo>
                    <a:pt x="162293" y="261708"/>
                  </a:lnTo>
                  <a:lnTo>
                    <a:pt x="175691" y="261302"/>
                  </a:lnTo>
                  <a:lnTo>
                    <a:pt x="213372" y="248704"/>
                  </a:lnTo>
                  <a:lnTo>
                    <a:pt x="217957" y="246100"/>
                  </a:lnTo>
                  <a:lnTo>
                    <a:pt x="221246" y="244246"/>
                  </a:lnTo>
                  <a:lnTo>
                    <a:pt x="227545" y="240576"/>
                  </a:lnTo>
                  <a:lnTo>
                    <a:pt x="234492" y="233883"/>
                  </a:lnTo>
                  <a:lnTo>
                    <a:pt x="240245" y="234835"/>
                  </a:lnTo>
                  <a:lnTo>
                    <a:pt x="269760" y="260007"/>
                  </a:lnTo>
                  <a:lnTo>
                    <a:pt x="269836" y="260184"/>
                  </a:lnTo>
                  <a:lnTo>
                    <a:pt x="269836" y="234619"/>
                  </a:lnTo>
                  <a:lnTo>
                    <a:pt x="268795" y="233883"/>
                  </a:lnTo>
                  <a:lnTo>
                    <a:pt x="263461" y="230174"/>
                  </a:lnTo>
                  <a:lnTo>
                    <a:pt x="253580" y="223659"/>
                  </a:lnTo>
                  <a:lnTo>
                    <a:pt x="250024" y="221195"/>
                  </a:lnTo>
                  <a:lnTo>
                    <a:pt x="245592" y="218782"/>
                  </a:lnTo>
                  <a:lnTo>
                    <a:pt x="235851" y="215125"/>
                  </a:lnTo>
                  <a:lnTo>
                    <a:pt x="232460" y="214464"/>
                  </a:lnTo>
                  <a:lnTo>
                    <a:pt x="228142" y="218782"/>
                  </a:lnTo>
                  <a:lnTo>
                    <a:pt x="216941" y="228701"/>
                  </a:lnTo>
                  <a:lnTo>
                    <a:pt x="204622" y="236804"/>
                  </a:lnTo>
                  <a:lnTo>
                    <a:pt x="190906" y="242735"/>
                  </a:lnTo>
                  <a:lnTo>
                    <a:pt x="190665" y="242735"/>
                  </a:lnTo>
                  <a:lnTo>
                    <a:pt x="176390" y="245757"/>
                  </a:lnTo>
                  <a:lnTo>
                    <a:pt x="137071" y="237769"/>
                  </a:lnTo>
                  <a:lnTo>
                    <a:pt x="118656" y="224421"/>
                  </a:lnTo>
                  <a:lnTo>
                    <a:pt x="132003" y="213842"/>
                  </a:lnTo>
                  <a:lnTo>
                    <a:pt x="138531" y="208495"/>
                  </a:lnTo>
                  <a:lnTo>
                    <a:pt x="144818" y="202946"/>
                  </a:lnTo>
                  <a:lnTo>
                    <a:pt x="147828" y="200164"/>
                  </a:lnTo>
                  <a:lnTo>
                    <a:pt x="150977" y="194576"/>
                  </a:lnTo>
                  <a:lnTo>
                    <a:pt x="150164" y="191604"/>
                  </a:lnTo>
                  <a:lnTo>
                    <a:pt x="149148" y="187871"/>
                  </a:lnTo>
                  <a:lnTo>
                    <a:pt x="143865" y="183908"/>
                  </a:lnTo>
                  <a:lnTo>
                    <a:pt x="138874" y="183019"/>
                  </a:lnTo>
                  <a:lnTo>
                    <a:pt x="117513" y="179120"/>
                  </a:lnTo>
                  <a:lnTo>
                    <a:pt x="72415" y="172110"/>
                  </a:lnTo>
                  <a:lnTo>
                    <a:pt x="37490" y="169773"/>
                  </a:lnTo>
                  <a:lnTo>
                    <a:pt x="27152" y="178485"/>
                  </a:lnTo>
                  <a:lnTo>
                    <a:pt x="25247" y="185966"/>
                  </a:lnTo>
                  <a:lnTo>
                    <a:pt x="23075" y="192633"/>
                  </a:lnTo>
                  <a:lnTo>
                    <a:pt x="20256" y="201904"/>
                  </a:lnTo>
                  <a:lnTo>
                    <a:pt x="17703" y="211315"/>
                  </a:lnTo>
                  <a:lnTo>
                    <a:pt x="14554" y="223418"/>
                  </a:lnTo>
                  <a:lnTo>
                    <a:pt x="12763" y="230174"/>
                  </a:lnTo>
                  <a:lnTo>
                    <a:pt x="3124" y="268033"/>
                  </a:lnTo>
                  <a:lnTo>
                    <a:pt x="2286" y="273685"/>
                  </a:lnTo>
                  <a:lnTo>
                    <a:pt x="0" y="280949"/>
                  </a:lnTo>
                  <a:lnTo>
                    <a:pt x="3352" y="292900"/>
                  </a:lnTo>
                  <a:lnTo>
                    <a:pt x="11290" y="292900"/>
                  </a:lnTo>
                  <a:lnTo>
                    <a:pt x="16471" y="290258"/>
                  </a:lnTo>
                  <a:lnTo>
                    <a:pt x="21082" y="287616"/>
                  </a:lnTo>
                  <a:lnTo>
                    <a:pt x="37325" y="277964"/>
                  </a:lnTo>
                  <a:lnTo>
                    <a:pt x="40830" y="275742"/>
                  </a:lnTo>
                  <a:lnTo>
                    <a:pt x="41402" y="277114"/>
                  </a:lnTo>
                  <a:lnTo>
                    <a:pt x="42240" y="278472"/>
                  </a:lnTo>
                  <a:lnTo>
                    <a:pt x="46939" y="284467"/>
                  </a:lnTo>
                  <a:lnTo>
                    <a:pt x="51295" y="289217"/>
                  </a:lnTo>
                  <a:lnTo>
                    <a:pt x="55118" y="292900"/>
                  </a:lnTo>
                  <a:lnTo>
                    <a:pt x="59804" y="297522"/>
                  </a:lnTo>
                  <a:lnTo>
                    <a:pt x="106565" y="326224"/>
                  </a:lnTo>
                  <a:lnTo>
                    <a:pt x="177812" y="334175"/>
                  </a:lnTo>
                  <a:lnTo>
                    <a:pt x="216052" y="326072"/>
                  </a:lnTo>
                  <a:lnTo>
                    <a:pt x="253568" y="302742"/>
                  </a:lnTo>
                  <a:lnTo>
                    <a:pt x="285635" y="268706"/>
                  </a:lnTo>
                  <a:lnTo>
                    <a:pt x="290868" y="262026"/>
                  </a:lnTo>
                  <a:close/>
                </a:path>
                <a:path w="313690" h="334645">
                  <a:moveTo>
                    <a:pt x="313207" y="53225"/>
                  </a:moveTo>
                  <a:lnTo>
                    <a:pt x="309892" y="41414"/>
                  </a:lnTo>
                  <a:lnTo>
                    <a:pt x="301650" y="41414"/>
                  </a:lnTo>
                  <a:lnTo>
                    <a:pt x="296735" y="43916"/>
                  </a:lnTo>
                  <a:lnTo>
                    <a:pt x="295910" y="44399"/>
                  </a:lnTo>
                  <a:lnTo>
                    <a:pt x="295910" y="60096"/>
                  </a:lnTo>
                  <a:lnTo>
                    <a:pt x="295605" y="65036"/>
                  </a:lnTo>
                  <a:lnTo>
                    <a:pt x="295529" y="66141"/>
                  </a:lnTo>
                  <a:lnTo>
                    <a:pt x="295427" y="67792"/>
                  </a:lnTo>
                  <a:lnTo>
                    <a:pt x="295313" y="69557"/>
                  </a:lnTo>
                  <a:lnTo>
                    <a:pt x="293331" y="79108"/>
                  </a:lnTo>
                  <a:lnTo>
                    <a:pt x="291007" y="88074"/>
                  </a:lnTo>
                  <a:lnTo>
                    <a:pt x="288823" y="98082"/>
                  </a:lnTo>
                  <a:lnTo>
                    <a:pt x="288302" y="99949"/>
                  </a:lnTo>
                  <a:lnTo>
                    <a:pt x="287667" y="101981"/>
                  </a:lnTo>
                  <a:lnTo>
                    <a:pt x="287718" y="104178"/>
                  </a:lnTo>
                  <a:lnTo>
                    <a:pt x="285254" y="114325"/>
                  </a:lnTo>
                  <a:lnTo>
                    <a:pt x="283146" y="123913"/>
                  </a:lnTo>
                  <a:lnTo>
                    <a:pt x="280809" y="133134"/>
                  </a:lnTo>
                  <a:lnTo>
                    <a:pt x="277723" y="142113"/>
                  </a:lnTo>
                  <a:lnTo>
                    <a:pt x="270865" y="149631"/>
                  </a:lnTo>
                  <a:lnTo>
                    <a:pt x="260870" y="151168"/>
                  </a:lnTo>
                  <a:lnTo>
                    <a:pt x="249618" y="149479"/>
                  </a:lnTo>
                  <a:lnTo>
                    <a:pt x="238975" y="147345"/>
                  </a:lnTo>
                  <a:lnTo>
                    <a:pt x="233489" y="146532"/>
                  </a:lnTo>
                  <a:lnTo>
                    <a:pt x="193649" y="142113"/>
                  </a:lnTo>
                  <a:lnTo>
                    <a:pt x="192773" y="142113"/>
                  </a:lnTo>
                  <a:lnTo>
                    <a:pt x="184861" y="142570"/>
                  </a:lnTo>
                  <a:lnTo>
                    <a:pt x="177304" y="135509"/>
                  </a:lnTo>
                  <a:lnTo>
                    <a:pt x="184035" y="131089"/>
                  </a:lnTo>
                  <a:lnTo>
                    <a:pt x="192862" y="124333"/>
                  </a:lnTo>
                  <a:lnTo>
                    <a:pt x="199021" y="120878"/>
                  </a:lnTo>
                  <a:lnTo>
                    <a:pt x="207403" y="114325"/>
                  </a:lnTo>
                  <a:lnTo>
                    <a:pt x="214401" y="110756"/>
                  </a:lnTo>
                  <a:lnTo>
                    <a:pt x="215950" y="100482"/>
                  </a:lnTo>
                  <a:lnTo>
                    <a:pt x="205130" y="94449"/>
                  </a:lnTo>
                  <a:lnTo>
                    <a:pt x="200799" y="91262"/>
                  </a:lnTo>
                  <a:lnTo>
                    <a:pt x="196202" y="88074"/>
                  </a:lnTo>
                  <a:lnTo>
                    <a:pt x="195224" y="87388"/>
                  </a:lnTo>
                  <a:lnTo>
                    <a:pt x="189420" y="83858"/>
                  </a:lnTo>
                  <a:lnTo>
                    <a:pt x="183400" y="80721"/>
                  </a:lnTo>
                  <a:lnTo>
                    <a:pt x="177165" y="78016"/>
                  </a:lnTo>
                  <a:lnTo>
                    <a:pt x="164211" y="74168"/>
                  </a:lnTo>
                  <a:lnTo>
                    <a:pt x="150926" y="72478"/>
                  </a:lnTo>
                  <a:lnTo>
                    <a:pt x="137515" y="72872"/>
                  </a:lnTo>
                  <a:lnTo>
                    <a:pt x="99847" y="85483"/>
                  </a:lnTo>
                  <a:lnTo>
                    <a:pt x="78714" y="100291"/>
                  </a:lnTo>
                  <a:lnTo>
                    <a:pt x="72961" y="99339"/>
                  </a:lnTo>
                  <a:lnTo>
                    <a:pt x="43459" y="74168"/>
                  </a:lnTo>
                  <a:lnTo>
                    <a:pt x="43370" y="73990"/>
                  </a:lnTo>
                  <a:lnTo>
                    <a:pt x="72745" y="39890"/>
                  </a:lnTo>
                  <a:lnTo>
                    <a:pt x="122948" y="18516"/>
                  </a:lnTo>
                  <a:lnTo>
                    <a:pt x="142887" y="16167"/>
                  </a:lnTo>
                  <a:lnTo>
                    <a:pt x="128549" y="16167"/>
                  </a:lnTo>
                  <a:lnTo>
                    <a:pt x="169316" y="16052"/>
                  </a:lnTo>
                  <a:lnTo>
                    <a:pt x="172707" y="16167"/>
                  </a:lnTo>
                  <a:lnTo>
                    <a:pt x="178549" y="16764"/>
                  </a:lnTo>
                  <a:lnTo>
                    <a:pt x="190004" y="19011"/>
                  </a:lnTo>
                  <a:lnTo>
                    <a:pt x="195986" y="21132"/>
                  </a:lnTo>
                  <a:lnTo>
                    <a:pt x="201663" y="22301"/>
                  </a:lnTo>
                  <a:lnTo>
                    <a:pt x="241668" y="46786"/>
                  </a:lnTo>
                  <a:lnTo>
                    <a:pt x="260807" y="69037"/>
                  </a:lnTo>
                  <a:lnTo>
                    <a:pt x="263956" y="71628"/>
                  </a:lnTo>
                  <a:lnTo>
                    <a:pt x="264731" y="72224"/>
                  </a:lnTo>
                  <a:lnTo>
                    <a:pt x="270217" y="75895"/>
                  </a:lnTo>
                  <a:lnTo>
                    <a:pt x="272427" y="71628"/>
                  </a:lnTo>
                  <a:lnTo>
                    <a:pt x="280060" y="67792"/>
                  </a:lnTo>
                  <a:lnTo>
                    <a:pt x="292506" y="59461"/>
                  </a:lnTo>
                  <a:lnTo>
                    <a:pt x="295910" y="60096"/>
                  </a:lnTo>
                  <a:lnTo>
                    <a:pt x="295910" y="44399"/>
                  </a:lnTo>
                  <a:lnTo>
                    <a:pt x="292125" y="46570"/>
                  </a:lnTo>
                  <a:lnTo>
                    <a:pt x="275882" y="56222"/>
                  </a:lnTo>
                  <a:lnTo>
                    <a:pt x="272376" y="58432"/>
                  </a:lnTo>
                  <a:lnTo>
                    <a:pt x="271805" y="57061"/>
                  </a:lnTo>
                  <a:lnTo>
                    <a:pt x="270967" y="55702"/>
                  </a:lnTo>
                  <a:lnTo>
                    <a:pt x="266268" y="49707"/>
                  </a:lnTo>
                  <a:lnTo>
                    <a:pt x="261912" y="44958"/>
                  </a:lnTo>
                  <a:lnTo>
                    <a:pt x="258241" y="41414"/>
                  </a:lnTo>
                  <a:lnTo>
                    <a:pt x="253403" y="36664"/>
                  </a:lnTo>
                  <a:lnTo>
                    <a:pt x="206654" y="7950"/>
                  </a:lnTo>
                  <a:lnTo>
                    <a:pt x="135407" y="0"/>
                  </a:lnTo>
                  <a:lnTo>
                    <a:pt x="97155" y="8102"/>
                  </a:lnTo>
                  <a:lnTo>
                    <a:pt x="59651" y="31445"/>
                  </a:lnTo>
                  <a:lnTo>
                    <a:pt x="27571" y="65468"/>
                  </a:lnTo>
                  <a:lnTo>
                    <a:pt x="22275" y="72224"/>
                  </a:lnTo>
                  <a:lnTo>
                    <a:pt x="49999" y="104178"/>
                  </a:lnTo>
                  <a:lnTo>
                    <a:pt x="59626" y="110515"/>
                  </a:lnTo>
                  <a:lnTo>
                    <a:pt x="63182" y="112979"/>
                  </a:lnTo>
                  <a:lnTo>
                    <a:pt x="67741" y="115455"/>
                  </a:lnTo>
                  <a:lnTo>
                    <a:pt x="77355" y="119049"/>
                  </a:lnTo>
                  <a:lnTo>
                    <a:pt x="80733" y="119710"/>
                  </a:lnTo>
                  <a:lnTo>
                    <a:pt x="85001" y="115455"/>
                  </a:lnTo>
                  <a:lnTo>
                    <a:pt x="96278" y="105486"/>
                  </a:lnTo>
                  <a:lnTo>
                    <a:pt x="136817" y="88417"/>
                  </a:lnTo>
                  <a:lnTo>
                    <a:pt x="144284" y="88074"/>
                  </a:lnTo>
                  <a:lnTo>
                    <a:pt x="152488" y="88646"/>
                  </a:lnTo>
                  <a:lnTo>
                    <a:pt x="152006" y="88646"/>
                  </a:lnTo>
                  <a:lnTo>
                    <a:pt x="159169" y="89966"/>
                  </a:lnTo>
                  <a:lnTo>
                    <a:pt x="194551" y="109753"/>
                  </a:lnTo>
                  <a:lnTo>
                    <a:pt x="181203" y="120345"/>
                  </a:lnTo>
                  <a:lnTo>
                    <a:pt x="174688" y="125679"/>
                  </a:lnTo>
                  <a:lnTo>
                    <a:pt x="168389" y="131229"/>
                  </a:lnTo>
                  <a:lnTo>
                    <a:pt x="165379" y="134010"/>
                  </a:lnTo>
                  <a:lnTo>
                    <a:pt x="162229" y="139598"/>
                  </a:lnTo>
                  <a:lnTo>
                    <a:pt x="163766" y="145211"/>
                  </a:lnTo>
                  <a:lnTo>
                    <a:pt x="218211" y="158927"/>
                  </a:lnTo>
                  <a:lnTo>
                    <a:pt x="263461" y="163944"/>
                  </a:lnTo>
                  <a:lnTo>
                    <a:pt x="275717" y="164401"/>
                  </a:lnTo>
                  <a:lnTo>
                    <a:pt x="286067" y="155689"/>
                  </a:lnTo>
                  <a:lnTo>
                    <a:pt x="287223" y="151168"/>
                  </a:lnTo>
                  <a:lnTo>
                    <a:pt x="287959" y="148209"/>
                  </a:lnTo>
                  <a:lnTo>
                    <a:pt x="290131" y="141541"/>
                  </a:lnTo>
                  <a:lnTo>
                    <a:pt x="292950" y="132270"/>
                  </a:lnTo>
                  <a:lnTo>
                    <a:pt x="295516" y="122859"/>
                  </a:lnTo>
                  <a:lnTo>
                    <a:pt x="298665" y="110756"/>
                  </a:lnTo>
                  <a:lnTo>
                    <a:pt x="300405" y="104178"/>
                  </a:lnTo>
                  <a:lnTo>
                    <a:pt x="305752" y="85483"/>
                  </a:lnTo>
                  <a:lnTo>
                    <a:pt x="308216" y="75895"/>
                  </a:lnTo>
                  <a:lnTo>
                    <a:pt x="308330" y="75450"/>
                  </a:lnTo>
                  <a:lnTo>
                    <a:pt x="310083" y="66141"/>
                  </a:lnTo>
                  <a:lnTo>
                    <a:pt x="310210" y="65468"/>
                  </a:lnTo>
                  <a:lnTo>
                    <a:pt x="310921" y="60490"/>
                  </a:lnTo>
                  <a:lnTo>
                    <a:pt x="311251" y="59461"/>
                  </a:lnTo>
                  <a:lnTo>
                    <a:pt x="311569" y="58432"/>
                  </a:lnTo>
                  <a:lnTo>
                    <a:pt x="313207" y="532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967"/>
            </a:p>
          </p:txBody>
        </p:sp>
        <p:pic>
          <p:nvPicPr>
            <p:cNvPr id="67" name="object 6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631011" y="9403418"/>
              <a:ext cx="696117" cy="774314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934341" y="5639392"/>
              <a:ext cx="2150336" cy="199930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34698" y="6991431"/>
              <a:ext cx="605678" cy="872270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5105860" y="6816390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666178" y="0"/>
                  </a:moveTo>
                  <a:lnTo>
                    <a:pt x="0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71" name="object 71"/>
            <p:cNvSpPr/>
            <p:nvPr/>
          </p:nvSpPr>
          <p:spPr>
            <a:xfrm>
              <a:off x="5187965" y="7483997"/>
              <a:ext cx="356870" cy="456565"/>
            </a:xfrm>
            <a:custGeom>
              <a:avLst/>
              <a:gdLst/>
              <a:ahLst/>
              <a:cxnLst/>
              <a:rect l="l" t="t" r="r" b="b"/>
              <a:pathLst>
                <a:path w="356870" h="456565">
                  <a:moveTo>
                    <a:pt x="158541" y="0"/>
                  </a:moveTo>
                  <a:lnTo>
                    <a:pt x="119365" y="14290"/>
                  </a:lnTo>
                  <a:lnTo>
                    <a:pt x="111263" y="292017"/>
                  </a:lnTo>
                  <a:lnTo>
                    <a:pt x="109535" y="292664"/>
                  </a:lnTo>
                  <a:lnTo>
                    <a:pt x="65720" y="247897"/>
                  </a:lnTo>
                  <a:lnTo>
                    <a:pt x="23087" y="239654"/>
                  </a:lnTo>
                  <a:lnTo>
                    <a:pt x="0" y="268098"/>
                  </a:lnTo>
                  <a:lnTo>
                    <a:pt x="1246" y="286730"/>
                  </a:lnTo>
                  <a:lnTo>
                    <a:pt x="122947" y="415105"/>
                  </a:lnTo>
                  <a:lnTo>
                    <a:pt x="178120" y="450071"/>
                  </a:lnTo>
                  <a:lnTo>
                    <a:pt x="209452" y="456235"/>
                  </a:lnTo>
                  <a:lnTo>
                    <a:pt x="243266" y="454805"/>
                  </a:lnTo>
                  <a:lnTo>
                    <a:pt x="286658" y="439872"/>
                  </a:lnTo>
                  <a:lnTo>
                    <a:pt x="322267" y="411327"/>
                  </a:lnTo>
                  <a:lnTo>
                    <a:pt x="346608" y="372866"/>
                  </a:lnTo>
                  <a:lnTo>
                    <a:pt x="356195" y="328186"/>
                  </a:lnTo>
                  <a:lnTo>
                    <a:pt x="356796" y="255609"/>
                  </a:lnTo>
                  <a:lnTo>
                    <a:pt x="356436" y="183012"/>
                  </a:lnTo>
                  <a:lnTo>
                    <a:pt x="325410" y="146919"/>
                  </a:lnTo>
                  <a:lnTo>
                    <a:pt x="317587" y="145738"/>
                  </a:lnTo>
                  <a:lnTo>
                    <a:pt x="309357" y="147211"/>
                  </a:lnTo>
                  <a:lnTo>
                    <a:pt x="301064" y="147478"/>
                  </a:lnTo>
                  <a:lnTo>
                    <a:pt x="293304" y="127456"/>
                  </a:lnTo>
                  <a:lnTo>
                    <a:pt x="281560" y="115529"/>
                  </a:lnTo>
                  <a:lnTo>
                    <a:pt x="265192" y="111411"/>
                  </a:lnTo>
                  <a:lnTo>
                    <a:pt x="243559" y="114813"/>
                  </a:lnTo>
                  <a:lnTo>
                    <a:pt x="232780" y="99776"/>
                  </a:lnTo>
                  <a:lnTo>
                    <a:pt x="221645" y="91538"/>
                  </a:lnTo>
                  <a:lnTo>
                    <a:pt x="207861" y="89142"/>
                  </a:lnTo>
                  <a:lnTo>
                    <a:pt x="189139" y="91636"/>
                  </a:lnTo>
                  <a:lnTo>
                    <a:pt x="189050" y="36772"/>
                  </a:lnTo>
                  <a:lnTo>
                    <a:pt x="184699" y="19812"/>
                  </a:lnTo>
                  <a:lnTo>
                    <a:pt x="173821" y="7032"/>
                  </a:lnTo>
                  <a:lnTo>
                    <a:pt x="158541" y="0"/>
                  </a:lnTo>
                  <a:close/>
                </a:path>
              </a:pathLst>
            </a:custGeom>
            <a:solidFill>
              <a:srgbClr val="686463"/>
            </a:solidFill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72" name="object 72"/>
            <p:cNvSpPr/>
            <p:nvPr/>
          </p:nvSpPr>
          <p:spPr>
            <a:xfrm>
              <a:off x="5203824" y="7499470"/>
              <a:ext cx="324485" cy="425450"/>
            </a:xfrm>
            <a:custGeom>
              <a:avLst/>
              <a:gdLst/>
              <a:ahLst/>
              <a:cxnLst/>
              <a:rect l="l" t="t" r="r" b="b"/>
              <a:pathLst>
                <a:path w="324485" h="425450">
                  <a:moveTo>
                    <a:pt x="133837" y="0"/>
                  </a:moveTo>
                  <a:lnTo>
                    <a:pt x="124857" y="2007"/>
                  </a:lnTo>
                  <a:lnTo>
                    <a:pt x="117842" y="7208"/>
                  </a:lnTo>
                  <a:lnTo>
                    <a:pt x="113274" y="15060"/>
                  </a:lnTo>
                  <a:lnTo>
                    <a:pt x="111638" y="25018"/>
                  </a:lnTo>
                  <a:lnTo>
                    <a:pt x="111663" y="306425"/>
                  </a:lnTo>
                  <a:lnTo>
                    <a:pt x="110952" y="307708"/>
                  </a:lnTo>
                  <a:lnTo>
                    <a:pt x="107053" y="310514"/>
                  </a:lnTo>
                  <a:lnTo>
                    <a:pt x="104259" y="309778"/>
                  </a:lnTo>
                  <a:lnTo>
                    <a:pt x="36162" y="241922"/>
                  </a:lnTo>
                  <a:lnTo>
                    <a:pt x="31755" y="239280"/>
                  </a:lnTo>
                  <a:lnTo>
                    <a:pt x="0" y="256303"/>
                  </a:lnTo>
                  <a:lnTo>
                    <a:pt x="51" y="263436"/>
                  </a:lnTo>
                  <a:lnTo>
                    <a:pt x="59051" y="328708"/>
                  </a:lnTo>
                  <a:lnTo>
                    <a:pt x="122065" y="391312"/>
                  </a:lnTo>
                  <a:lnTo>
                    <a:pt x="159677" y="416548"/>
                  </a:lnTo>
                  <a:lnTo>
                    <a:pt x="203052" y="425068"/>
                  </a:lnTo>
                  <a:lnTo>
                    <a:pt x="209517" y="425068"/>
                  </a:lnTo>
                  <a:lnTo>
                    <a:pt x="263891" y="409520"/>
                  </a:lnTo>
                  <a:lnTo>
                    <a:pt x="296024" y="383195"/>
                  </a:lnTo>
                  <a:lnTo>
                    <a:pt x="316959" y="347161"/>
                  </a:lnTo>
                  <a:lnTo>
                    <a:pt x="324464" y="304038"/>
                  </a:lnTo>
                  <a:lnTo>
                    <a:pt x="324464" y="172046"/>
                  </a:lnTo>
                  <a:lnTo>
                    <a:pt x="302900" y="146608"/>
                  </a:lnTo>
                  <a:lnTo>
                    <a:pt x="295325" y="147549"/>
                  </a:lnTo>
                  <a:lnTo>
                    <a:pt x="279341" y="233324"/>
                  </a:lnTo>
                  <a:lnTo>
                    <a:pt x="278402" y="234721"/>
                  </a:lnTo>
                  <a:lnTo>
                    <a:pt x="275442" y="236448"/>
                  </a:lnTo>
                  <a:lnTo>
                    <a:pt x="273626" y="237096"/>
                  </a:lnTo>
                  <a:lnTo>
                    <a:pt x="269956" y="234988"/>
                  </a:lnTo>
                  <a:lnTo>
                    <a:pt x="268851" y="232562"/>
                  </a:lnTo>
                  <a:lnTo>
                    <a:pt x="268737" y="133324"/>
                  </a:lnTo>
                  <a:lnTo>
                    <a:pt x="268191" y="129476"/>
                  </a:lnTo>
                  <a:lnTo>
                    <a:pt x="242715" y="111861"/>
                  </a:lnTo>
                  <a:lnTo>
                    <a:pt x="234909" y="114565"/>
                  </a:lnTo>
                  <a:lnTo>
                    <a:pt x="228864" y="119494"/>
                  </a:lnTo>
                  <a:lnTo>
                    <a:pt x="224950" y="126213"/>
                  </a:lnTo>
                  <a:lnTo>
                    <a:pt x="223538" y="134289"/>
                  </a:lnTo>
                  <a:lnTo>
                    <a:pt x="223512" y="213525"/>
                  </a:lnTo>
                  <a:lnTo>
                    <a:pt x="223309" y="227545"/>
                  </a:lnTo>
                  <a:lnTo>
                    <a:pt x="222191" y="229057"/>
                  </a:lnTo>
                  <a:lnTo>
                    <a:pt x="217302" y="230619"/>
                  </a:lnTo>
                  <a:lnTo>
                    <a:pt x="215537" y="230136"/>
                  </a:lnTo>
                  <a:lnTo>
                    <a:pt x="213632" y="227101"/>
                  </a:lnTo>
                  <a:lnTo>
                    <a:pt x="213073" y="224726"/>
                  </a:lnTo>
                  <a:lnTo>
                    <a:pt x="212920" y="107137"/>
                  </a:lnTo>
                  <a:lnTo>
                    <a:pt x="210711" y="100939"/>
                  </a:lnTo>
                  <a:lnTo>
                    <a:pt x="202506" y="91871"/>
                  </a:lnTo>
                  <a:lnTo>
                    <a:pt x="196664" y="89319"/>
                  </a:lnTo>
                  <a:lnTo>
                    <a:pt x="190187" y="89319"/>
                  </a:lnTo>
                  <a:lnTo>
                    <a:pt x="167518" y="219722"/>
                  </a:lnTo>
                  <a:lnTo>
                    <a:pt x="166819" y="221602"/>
                  </a:lnTo>
                  <a:lnTo>
                    <a:pt x="164216" y="223773"/>
                  </a:lnTo>
                  <a:lnTo>
                    <a:pt x="162451" y="223761"/>
                  </a:lnTo>
                  <a:lnTo>
                    <a:pt x="157040" y="222884"/>
                  </a:lnTo>
                  <a:lnTo>
                    <a:pt x="156951" y="20980"/>
                  </a:lnTo>
                  <a:lnTo>
                    <a:pt x="154665" y="12542"/>
                  </a:lnTo>
                  <a:lnTo>
                    <a:pt x="149605" y="5894"/>
                  </a:lnTo>
                  <a:lnTo>
                    <a:pt x="142439" y="1544"/>
                  </a:lnTo>
                  <a:lnTo>
                    <a:pt x="1338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73" name="object 73"/>
            <p:cNvSpPr/>
            <p:nvPr/>
          </p:nvSpPr>
          <p:spPr>
            <a:xfrm>
              <a:off x="5162321" y="7337717"/>
              <a:ext cx="484505" cy="205104"/>
            </a:xfrm>
            <a:custGeom>
              <a:avLst/>
              <a:gdLst/>
              <a:ahLst/>
              <a:cxnLst/>
              <a:rect l="l" t="t" r="r" b="b"/>
              <a:pathLst>
                <a:path w="484504" h="205104">
                  <a:moveTo>
                    <a:pt x="33604" y="93167"/>
                  </a:moveTo>
                  <a:lnTo>
                    <a:pt x="26085" y="85648"/>
                  </a:lnTo>
                  <a:lnTo>
                    <a:pt x="7531" y="85648"/>
                  </a:lnTo>
                  <a:lnTo>
                    <a:pt x="0" y="93167"/>
                  </a:lnTo>
                  <a:lnTo>
                    <a:pt x="0" y="111734"/>
                  </a:lnTo>
                  <a:lnTo>
                    <a:pt x="7531" y="119253"/>
                  </a:lnTo>
                  <a:lnTo>
                    <a:pt x="26085" y="119253"/>
                  </a:lnTo>
                  <a:lnTo>
                    <a:pt x="33604" y="111734"/>
                  </a:lnTo>
                  <a:lnTo>
                    <a:pt x="33604" y="102450"/>
                  </a:lnTo>
                  <a:lnTo>
                    <a:pt x="33604" y="93167"/>
                  </a:lnTo>
                  <a:close/>
                </a:path>
                <a:path w="484504" h="205104">
                  <a:moveTo>
                    <a:pt x="108750" y="178803"/>
                  </a:moveTo>
                  <a:lnTo>
                    <a:pt x="101231" y="171284"/>
                  </a:lnTo>
                  <a:lnTo>
                    <a:pt x="82664" y="171284"/>
                  </a:lnTo>
                  <a:lnTo>
                    <a:pt x="75145" y="178803"/>
                  </a:lnTo>
                  <a:lnTo>
                    <a:pt x="75145" y="197370"/>
                  </a:lnTo>
                  <a:lnTo>
                    <a:pt x="82664" y="204889"/>
                  </a:lnTo>
                  <a:lnTo>
                    <a:pt x="101231" y="204889"/>
                  </a:lnTo>
                  <a:lnTo>
                    <a:pt x="108750" y="197370"/>
                  </a:lnTo>
                  <a:lnTo>
                    <a:pt x="108750" y="188087"/>
                  </a:lnTo>
                  <a:lnTo>
                    <a:pt x="108750" y="178803"/>
                  </a:lnTo>
                  <a:close/>
                </a:path>
                <a:path w="484504" h="205104">
                  <a:moveTo>
                    <a:pt x="108750" y="93167"/>
                  </a:moveTo>
                  <a:lnTo>
                    <a:pt x="101231" y="85648"/>
                  </a:lnTo>
                  <a:lnTo>
                    <a:pt x="82664" y="85648"/>
                  </a:lnTo>
                  <a:lnTo>
                    <a:pt x="75145" y="93167"/>
                  </a:lnTo>
                  <a:lnTo>
                    <a:pt x="75145" y="111734"/>
                  </a:lnTo>
                  <a:lnTo>
                    <a:pt x="82664" y="119253"/>
                  </a:lnTo>
                  <a:lnTo>
                    <a:pt x="101231" y="119253"/>
                  </a:lnTo>
                  <a:lnTo>
                    <a:pt x="108750" y="111734"/>
                  </a:lnTo>
                  <a:lnTo>
                    <a:pt x="108750" y="102450"/>
                  </a:lnTo>
                  <a:lnTo>
                    <a:pt x="108750" y="93167"/>
                  </a:lnTo>
                  <a:close/>
                </a:path>
                <a:path w="484504" h="205104">
                  <a:moveTo>
                    <a:pt x="108750" y="7518"/>
                  </a:moveTo>
                  <a:lnTo>
                    <a:pt x="101231" y="0"/>
                  </a:lnTo>
                  <a:lnTo>
                    <a:pt x="82664" y="0"/>
                  </a:lnTo>
                  <a:lnTo>
                    <a:pt x="75145" y="7518"/>
                  </a:lnTo>
                  <a:lnTo>
                    <a:pt x="75145" y="26085"/>
                  </a:lnTo>
                  <a:lnTo>
                    <a:pt x="82664" y="33604"/>
                  </a:lnTo>
                  <a:lnTo>
                    <a:pt x="101231" y="33604"/>
                  </a:lnTo>
                  <a:lnTo>
                    <a:pt x="108750" y="26085"/>
                  </a:lnTo>
                  <a:lnTo>
                    <a:pt x="108750" y="16802"/>
                  </a:lnTo>
                  <a:lnTo>
                    <a:pt x="108750" y="7518"/>
                  </a:lnTo>
                  <a:close/>
                </a:path>
                <a:path w="484504" h="205104">
                  <a:moveTo>
                    <a:pt x="183883" y="93167"/>
                  </a:moveTo>
                  <a:lnTo>
                    <a:pt x="176364" y="85648"/>
                  </a:lnTo>
                  <a:lnTo>
                    <a:pt x="157797" y="85648"/>
                  </a:lnTo>
                  <a:lnTo>
                    <a:pt x="150279" y="93167"/>
                  </a:lnTo>
                  <a:lnTo>
                    <a:pt x="150279" y="111734"/>
                  </a:lnTo>
                  <a:lnTo>
                    <a:pt x="157797" y="119253"/>
                  </a:lnTo>
                  <a:lnTo>
                    <a:pt x="176364" y="119253"/>
                  </a:lnTo>
                  <a:lnTo>
                    <a:pt x="183883" y="111734"/>
                  </a:lnTo>
                  <a:lnTo>
                    <a:pt x="183883" y="102450"/>
                  </a:lnTo>
                  <a:lnTo>
                    <a:pt x="183883" y="93167"/>
                  </a:lnTo>
                  <a:close/>
                </a:path>
                <a:path w="484504" h="205104">
                  <a:moveTo>
                    <a:pt x="183883" y="7518"/>
                  </a:moveTo>
                  <a:lnTo>
                    <a:pt x="176364" y="0"/>
                  </a:lnTo>
                  <a:lnTo>
                    <a:pt x="157797" y="0"/>
                  </a:lnTo>
                  <a:lnTo>
                    <a:pt x="150279" y="7518"/>
                  </a:lnTo>
                  <a:lnTo>
                    <a:pt x="150279" y="26085"/>
                  </a:lnTo>
                  <a:lnTo>
                    <a:pt x="157797" y="33604"/>
                  </a:lnTo>
                  <a:lnTo>
                    <a:pt x="176364" y="33604"/>
                  </a:lnTo>
                  <a:lnTo>
                    <a:pt x="183883" y="26085"/>
                  </a:lnTo>
                  <a:lnTo>
                    <a:pt x="183883" y="16802"/>
                  </a:lnTo>
                  <a:lnTo>
                    <a:pt x="183883" y="7518"/>
                  </a:lnTo>
                  <a:close/>
                </a:path>
                <a:path w="484504" h="205104">
                  <a:moveTo>
                    <a:pt x="259029" y="93167"/>
                  </a:moveTo>
                  <a:lnTo>
                    <a:pt x="251510" y="85648"/>
                  </a:lnTo>
                  <a:lnTo>
                    <a:pt x="232943" y="85648"/>
                  </a:lnTo>
                  <a:lnTo>
                    <a:pt x="225425" y="93167"/>
                  </a:lnTo>
                  <a:lnTo>
                    <a:pt x="225425" y="111734"/>
                  </a:lnTo>
                  <a:lnTo>
                    <a:pt x="232943" y="119253"/>
                  </a:lnTo>
                  <a:lnTo>
                    <a:pt x="251510" y="119253"/>
                  </a:lnTo>
                  <a:lnTo>
                    <a:pt x="259029" y="111734"/>
                  </a:lnTo>
                  <a:lnTo>
                    <a:pt x="259029" y="102450"/>
                  </a:lnTo>
                  <a:lnTo>
                    <a:pt x="259029" y="93167"/>
                  </a:lnTo>
                  <a:close/>
                </a:path>
                <a:path w="484504" h="205104">
                  <a:moveTo>
                    <a:pt x="334175" y="178803"/>
                  </a:moveTo>
                  <a:lnTo>
                    <a:pt x="326656" y="171284"/>
                  </a:lnTo>
                  <a:lnTo>
                    <a:pt x="308089" y="171284"/>
                  </a:lnTo>
                  <a:lnTo>
                    <a:pt x="300570" y="178803"/>
                  </a:lnTo>
                  <a:lnTo>
                    <a:pt x="300570" y="197370"/>
                  </a:lnTo>
                  <a:lnTo>
                    <a:pt x="308089" y="204889"/>
                  </a:lnTo>
                  <a:lnTo>
                    <a:pt x="326656" y="204889"/>
                  </a:lnTo>
                  <a:lnTo>
                    <a:pt x="334175" y="197370"/>
                  </a:lnTo>
                  <a:lnTo>
                    <a:pt x="334175" y="188087"/>
                  </a:lnTo>
                  <a:lnTo>
                    <a:pt x="334175" y="178803"/>
                  </a:lnTo>
                  <a:close/>
                </a:path>
                <a:path w="484504" h="205104">
                  <a:moveTo>
                    <a:pt x="334175" y="93167"/>
                  </a:moveTo>
                  <a:lnTo>
                    <a:pt x="326656" y="85648"/>
                  </a:lnTo>
                  <a:lnTo>
                    <a:pt x="308089" y="85648"/>
                  </a:lnTo>
                  <a:lnTo>
                    <a:pt x="300570" y="93167"/>
                  </a:lnTo>
                  <a:lnTo>
                    <a:pt x="300570" y="111734"/>
                  </a:lnTo>
                  <a:lnTo>
                    <a:pt x="308089" y="119253"/>
                  </a:lnTo>
                  <a:lnTo>
                    <a:pt x="326656" y="119253"/>
                  </a:lnTo>
                  <a:lnTo>
                    <a:pt x="334175" y="111734"/>
                  </a:lnTo>
                  <a:lnTo>
                    <a:pt x="334175" y="102450"/>
                  </a:lnTo>
                  <a:lnTo>
                    <a:pt x="334175" y="93167"/>
                  </a:lnTo>
                  <a:close/>
                </a:path>
                <a:path w="484504" h="205104">
                  <a:moveTo>
                    <a:pt x="334175" y="7518"/>
                  </a:moveTo>
                  <a:lnTo>
                    <a:pt x="326656" y="0"/>
                  </a:lnTo>
                  <a:lnTo>
                    <a:pt x="308089" y="0"/>
                  </a:lnTo>
                  <a:lnTo>
                    <a:pt x="300570" y="7518"/>
                  </a:lnTo>
                  <a:lnTo>
                    <a:pt x="300570" y="26085"/>
                  </a:lnTo>
                  <a:lnTo>
                    <a:pt x="308089" y="33604"/>
                  </a:lnTo>
                  <a:lnTo>
                    <a:pt x="326656" y="33604"/>
                  </a:lnTo>
                  <a:lnTo>
                    <a:pt x="334175" y="26085"/>
                  </a:lnTo>
                  <a:lnTo>
                    <a:pt x="334175" y="16802"/>
                  </a:lnTo>
                  <a:lnTo>
                    <a:pt x="334175" y="7518"/>
                  </a:lnTo>
                  <a:close/>
                </a:path>
                <a:path w="484504" h="205104">
                  <a:moveTo>
                    <a:pt x="409308" y="178803"/>
                  </a:moveTo>
                  <a:lnTo>
                    <a:pt x="401789" y="171284"/>
                  </a:lnTo>
                  <a:lnTo>
                    <a:pt x="383235" y="171284"/>
                  </a:lnTo>
                  <a:lnTo>
                    <a:pt x="375704" y="178803"/>
                  </a:lnTo>
                  <a:lnTo>
                    <a:pt x="375704" y="197370"/>
                  </a:lnTo>
                  <a:lnTo>
                    <a:pt x="383235" y="204889"/>
                  </a:lnTo>
                  <a:lnTo>
                    <a:pt x="401789" y="204889"/>
                  </a:lnTo>
                  <a:lnTo>
                    <a:pt x="409308" y="197370"/>
                  </a:lnTo>
                  <a:lnTo>
                    <a:pt x="409308" y="188087"/>
                  </a:lnTo>
                  <a:lnTo>
                    <a:pt x="409308" y="178803"/>
                  </a:lnTo>
                  <a:close/>
                </a:path>
                <a:path w="484504" h="205104">
                  <a:moveTo>
                    <a:pt x="409308" y="7518"/>
                  </a:moveTo>
                  <a:lnTo>
                    <a:pt x="401789" y="0"/>
                  </a:lnTo>
                  <a:lnTo>
                    <a:pt x="383235" y="0"/>
                  </a:lnTo>
                  <a:lnTo>
                    <a:pt x="375704" y="7518"/>
                  </a:lnTo>
                  <a:lnTo>
                    <a:pt x="375704" y="26085"/>
                  </a:lnTo>
                  <a:lnTo>
                    <a:pt x="383235" y="33604"/>
                  </a:lnTo>
                  <a:lnTo>
                    <a:pt x="401789" y="33604"/>
                  </a:lnTo>
                  <a:lnTo>
                    <a:pt x="409308" y="26085"/>
                  </a:lnTo>
                  <a:lnTo>
                    <a:pt x="409308" y="16802"/>
                  </a:lnTo>
                  <a:lnTo>
                    <a:pt x="409308" y="7518"/>
                  </a:lnTo>
                  <a:close/>
                </a:path>
                <a:path w="484504" h="205104">
                  <a:moveTo>
                    <a:pt x="484454" y="178803"/>
                  </a:moveTo>
                  <a:lnTo>
                    <a:pt x="476935" y="171284"/>
                  </a:lnTo>
                  <a:lnTo>
                    <a:pt x="458368" y="171284"/>
                  </a:lnTo>
                  <a:lnTo>
                    <a:pt x="450850" y="178803"/>
                  </a:lnTo>
                  <a:lnTo>
                    <a:pt x="450850" y="197370"/>
                  </a:lnTo>
                  <a:lnTo>
                    <a:pt x="458368" y="204889"/>
                  </a:lnTo>
                  <a:lnTo>
                    <a:pt x="476935" y="204889"/>
                  </a:lnTo>
                  <a:lnTo>
                    <a:pt x="484454" y="197370"/>
                  </a:lnTo>
                  <a:lnTo>
                    <a:pt x="484454" y="188087"/>
                  </a:lnTo>
                  <a:lnTo>
                    <a:pt x="484454" y="178803"/>
                  </a:lnTo>
                  <a:close/>
                </a:path>
                <a:path w="484504" h="205104">
                  <a:moveTo>
                    <a:pt x="484454" y="93167"/>
                  </a:moveTo>
                  <a:lnTo>
                    <a:pt x="476935" y="85648"/>
                  </a:lnTo>
                  <a:lnTo>
                    <a:pt x="458368" y="85648"/>
                  </a:lnTo>
                  <a:lnTo>
                    <a:pt x="450850" y="93167"/>
                  </a:lnTo>
                  <a:lnTo>
                    <a:pt x="450850" y="111734"/>
                  </a:lnTo>
                  <a:lnTo>
                    <a:pt x="458368" y="119253"/>
                  </a:lnTo>
                  <a:lnTo>
                    <a:pt x="476935" y="119253"/>
                  </a:lnTo>
                  <a:lnTo>
                    <a:pt x="484454" y="111734"/>
                  </a:lnTo>
                  <a:lnTo>
                    <a:pt x="484454" y="102450"/>
                  </a:lnTo>
                  <a:lnTo>
                    <a:pt x="484454" y="93167"/>
                  </a:lnTo>
                  <a:close/>
                </a:path>
              </a:pathLst>
            </a:custGeom>
            <a:solidFill>
              <a:srgbClr val="686463"/>
            </a:solidFill>
          </p:spPr>
          <p:txBody>
            <a:bodyPr wrap="square" lIns="0" tIns="0" rIns="0" bIns="0" rtlCol="0"/>
            <a:lstStyle/>
            <a:p>
              <a:endParaRPr sz="967"/>
            </a:p>
          </p:txBody>
        </p:sp>
        <p:sp>
          <p:nvSpPr>
            <p:cNvPr id="74" name="object 74"/>
            <p:cNvSpPr/>
            <p:nvPr/>
          </p:nvSpPr>
          <p:spPr>
            <a:xfrm>
              <a:off x="5199884" y="7677106"/>
              <a:ext cx="317500" cy="248285"/>
            </a:xfrm>
            <a:custGeom>
              <a:avLst/>
              <a:gdLst/>
              <a:ahLst/>
              <a:cxnLst/>
              <a:rect l="l" t="t" r="r" b="b"/>
              <a:pathLst>
                <a:path w="317500" h="248284">
                  <a:moveTo>
                    <a:pt x="115404" y="0"/>
                  </a:moveTo>
                  <a:lnTo>
                    <a:pt x="115854" y="34737"/>
                  </a:lnTo>
                  <a:lnTo>
                    <a:pt x="115785" y="70090"/>
                  </a:lnTo>
                  <a:lnTo>
                    <a:pt x="114960" y="110261"/>
                  </a:lnTo>
                  <a:lnTo>
                    <a:pt x="114849" y="125464"/>
                  </a:lnTo>
                  <a:lnTo>
                    <a:pt x="113924" y="130144"/>
                  </a:lnTo>
                  <a:lnTo>
                    <a:pt x="111366" y="130886"/>
                  </a:lnTo>
                  <a:lnTo>
                    <a:pt x="96646" y="119113"/>
                  </a:lnTo>
                  <a:lnTo>
                    <a:pt x="79427" y="100168"/>
                  </a:lnTo>
                  <a:lnTo>
                    <a:pt x="59800" y="79436"/>
                  </a:lnTo>
                  <a:lnTo>
                    <a:pt x="37858" y="62306"/>
                  </a:lnTo>
                  <a:lnTo>
                    <a:pt x="24446" y="58300"/>
                  </a:lnTo>
                  <a:lnTo>
                    <a:pt x="13774" y="61636"/>
                  </a:lnTo>
                  <a:lnTo>
                    <a:pt x="6067" y="69453"/>
                  </a:lnTo>
                  <a:lnTo>
                    <a:pt x="1549" y="78892"/>
                  </a:lnTo>
                  <a:lnTo>
                    <a:pt x="0" y="83985"/>
                  </a:lnTo>
                  <a:lnTo>
                    <a:pt x="4724" y="93700"/>
                  </a:lnTo>
                  <a:lnTo>
                    <a:pt x="93099" y="181625"/>
                  </a:lnTo>
                  <a:lnTo>
                    <a:pt x="130704" y="219591"/>
                  </a:lnTo>
                  <a:lnTo>
                    <a:pt x="153030" y="236205"/>
                  </a:lnTo>
                  <a:lnTo>
                    <a:pt x="175929" y="245321"/>
                  </a:lnTo>
                  <a:lnTo>
                    <a:pt x="202361" y="247878"/>
                  </a:lnTo>
                  <a:lnTo>
                    <a:pt x="243170" y="243147"/>
                  </a:lnTo>
                  <a:lnTo>
                    <a:pt x="273683" y="230224"/>
                  </a:lnTo>
                  <a:lnTo>
                    <a:pt x="297221" y="208982"/>
                  </a:lnTo>
                  <a:lnTo>
                    <a:pt x="317106" y="179298"/>
                  </a:lnTo>
                  <a:lnTo>
                    <a:pt x="293595" y="172651"/>
                  </a:lnTo>
                  <a:lnTo>
                    <a:pt x="237601" y="146632"/>
                  </a:lnTo>
                  <a:lnTo>
                    <a:pt x="170934" y="92121"/>
                  </a:lnTo>
                  <a:lnTo>
                    <a:pt x="115404" y="0"/>
                  </a:lnTo>
                  <a:close/>
                </a:path>
              </a:pathLst>
            </a:custGeom>
            <a:solidFill>
              <a:srgbClr val="DADBDC"/>
            </a:solidFill>
          </p:spPr>
          <p:txBody>
            <a:bodyPr wrap="square" lIns="0" tIns="0" rIns="0" bIns="0" rtlCol="0"/>
            <a:lstStyle/>
            <a:p>
              <a:endParaRPr sz="967"/>
            </a:p>
          </p:txBody>
        </p:sp>
        <p:pic>
          <p:nvPicPr>
            <p:cNvPr id="75" name="object 7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13774" y="6095556"/>
              <a:ext cx="614819" cy="627700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-19049" y="3316215"/>
              <a:ext cx="4027335" cy="449695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098388" y="6587488"/>
              <a:ext cx="4114664" cy="3589105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3078987" y="4354136"/>
            <a:ext cx="389253" cy="231276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3071">
              <a:spcBef>
                <a:spcPts val="60"/>
              </a:spcBef>
            </a:pPr>
            <a:r>
              <a:rPr sz="484" spc="-6" dirty="0">
                <a:solidFill>
                  <a:srgbClr val="686463"/>
                </a:solidFill>
                <a:latin typeface="Lucida Sans Unicode"/>
                <a:cs typeface="Lucida Sans Unicode"/>
              </a:rPr>
              <a:t>Accessible </a:t>
            </a:r>
            <a:r>
              <a:rPr sz="484" spc="-33" dirty="0">
                <a:solidFill>
                  <a:srgbClr val="686463"/>
                </a:solidFill>
                <a:latin typeface="Lucida Sans Unicode"/>
                <a:cs typeface="Lucida Sans Unicode"/>
              </a:rPr>
              <a:t>and</a:t>
            </a:r>
            <a:r>
              <a:rPr sz="484" spc="-39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484" spc="-18" dirty="0">
                <a:solidFill>
                  <a:srgbClr val="686463"/>
                </a:solidFill>
                <a:latin typeface="Lucida Sans Unicode"/>
                <a:cs typeface="Lucida Sans Unicode"/>
              </a:rPr>
              <a:t>culturally </a:t>
            </a:r>
            <a:r>
              <a:rPr sz="484" spc="-6" dirty="0">
                <a:solidFill>
                  <a:srgbClr val="686463"/>
                </a:solidFill>
                <a:latin typeface="Lucida Sans Unicode"/>
                <a:cs typeface="Lucida Sans Unicode"/>
              </a:rPr>
              <a:t>appropriate.</a:t>
            </a:r>
            <a:endParaRPr sz="484">
              <a:latin typeface="Lucida Sans Unicode"/>
              <a:cs typeface="Lucida Sans Unicode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8287604" y="5012099"/>
            <a:ext cx="591941" cy="454798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3071">
              <a:spcBef>
                <a:spcPts val="60"/>
              </a:spcBef>
            </a:pPr>
            <a:r>
              <a:rPr sz="484" spc="-24" dirty="0">
                <a:solidFill>
                  <a:srgbClr val="686463"/>
                </a:solidFill>
                <a:latin typeface="Lucida Sans"/>
                <a:cs typeface="Lucida Sans"/>
              </a:rPr>
              <a:t>Free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45" dirty="0">
                <a:solidFill>
                  <a:srgbClr val="686463"/>
                </a:solidFill>
                <a:latin typeface="Lucida Sans"/>
                <a:cs typeface="Lucida Sans"/>
              </a:rPr>
              <a:t>of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6" dirty="0">
                <a:solidFill>
                  <a:srgbClr val="686463"/>
                </a:solidFill>
                <a:latin typeface="Lucida Sans"/>
                <a:cs typeface="Lucida Sans"/>
              </a:rPr>
              <a:t>external manipulation, </a:t>
            </a:r>
            <a:r>
              <a:rPr sz="484" spc="-36" dirty="0">
                <a:solidFill>
                  <a:srgbClr val="686463"/>
                </a:solidFill>
                <a:latin typeface="Lucida Sans"/>
                <a:cs typeface="Lucida Sans"/>
              </a:rPr>
              <a:t>interference,</a:t>
            </a:r>
            <a:r>
              <a:rPr sz="484" spc="-9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coercion,</a:t>
            </a:r>
            <a:r>
              <a:rPr sz="484" spc="30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discrimination,</a:t>
            </a:r>
            <a:r>
              <a:rPr sz="484" spc="24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and </a:t>
            </a:r>
            <a:r>
              <a:rPr sz="484" spc="-6" dirty="0">
                <a:solidFill>
                  <a:srgbClr val="686463"/>
                </a:solidFill>
                <a:latin typeface="Lucida Sans"/>
                <a:cs typeface="Lucida Sans"/>
              </a:rPr>
              <a:t>intimidation.</a:t>
            </a:r>
            <a:endParaRPr sz="484">
              <a:latin typeface="Lucida Sans"/>
              <a:cs typeface="Lucida Sans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380902" y="4638170"/>
            <a:ext cx="523995" cy="454798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3071">
              <a:spcBef>
                <a:spcPts val="60"/>
              </a:spcBef>
            </a:pPr>
            <a:r>
              <a:rPr sz="484" spc="-45" dirty="0">
                <a:solidFill>
                  <a:srgbClr val="686463"/>
                </a:solidFill>
                <a:latin typeface="Lucida Sans"/>
                <a:cs typeface="Lucida Sans"/>
              </a:rPr>
              <a:t>The</a:t>
            </a:r>
            <a:r>
              <a:rPr sz="484" spc="-27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6" dirty="0">
                <a:solidFill>
                  <a:srgbClr val="686463"/>
                </a:solidFill>
                <a:latin typeface="Lucida Sans"/>
                <a:cs typeface="Lucida Sans"/>
              </a:rPr>
              <a:t>process</a:t>
            </a:r>
            <a:r>
              <a:rPr sz="484" spc="-27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0" dirty="0">
                <a:solidFill>
                  <a:srgbClr val="686463"/>
                </a:solidFill>
                <a:latin typeface="Lucida Sans"/>
                <a:cs typeface="Lucida Sans"/>
              </a:rPr>
              <a:t>should</a:t>
            </a:r>
            <a:r>
              <a:rPr sz="484" spc="30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42" dirty="0">
                <a:solidFill>
                  <a:srgbClr val="686463"/>
                </a:solidFill>
                <a:latin typeface="Lucida Sans"/>
                <a:cs typeface="Lucida Sans"/>
              </a:rPr>
              <a:t>be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48" dirty="0">
                <a:solidFill>
                  <a:srgbClr val="686463"/>
                </a:solidFill>
                <a:latin typeface="Lucida Sans"/>
                <a:cs typeface="Lucida Sans"/>
              </a:rPr>
              <a:t>continuous,</a:t>
            </a:r>
            <a:r>
              <a:rPr sz="484" spc="-21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and </a:t>
            </a:r>
            <a:r>
              <a:rPr sz="484" spc="-42" dirty="0">
                <a:solidFill>
                  <a:srgbClr val="686463"/>
                </a:solidFill>
                <a:latin typeface="Lucida Sans"/>
                <a:cs typeface="Lucida Sans"/>
              </a:rPr>
              <a:t>the</a:t>
            </a:r>
            <a:r>
              <a:rPr sz="484" spc="-27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48" dirty="0">
                <a:solidFill>
                  <a:srgbClr val="686463"/>
                </a:solidFill>
                <a:latin typeface="Lucida Sans"/>
                <a:cs typeface="Lucida Sans"/>
              </a:rPr>
              <a:t>outcome</a:t>
            </a:r>
            <a:r>
              <a:rPr sz="484" spc="-24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should</a:t>
            </a:r>
            <a:r>
              <a:rPr sz="484" spc="30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42" dirty="0">
                <a:solidFill>
                  <a:srgbClr val="686463"/>
                </a:solidFill>
                <a:latin typeface="Lucida Sans"/>
                <a:cs typeface="Lucida Sans"/>
              </a:rPr>
              <a:t>be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6" dirty="0">
                <a:solidFill>
                  <a:srgbClr val="686463"/>
                </a:solidFill>
                <a:latin typeface="Lucida Sans"/>
                <a:cs typeface="Lucida Sans"/>
              </a:rPr>
              <a:t>documented.</a:t>
            </a:r>
            <a:endParaRPr sz="484">
              <a:latin typeface="Lucida Sans"/>
              <a:cs typeface="Lucida Sans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479063" y="5438174"/>
            <a:ext cx="801540" cy="716793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402667" marR="3071">
              <a:spcBef>
                <a:spcPts val="60"/>
              </a:spcBef>
            </a:pPr>
            <a:r>
              <a:rPr sz="484" spc="-42" dirty="0">
                <a:solidFill>
                  <a:srgbClr val="686463"/>
                </a:solidFill>
                <a:latin typeface="Lucida Sans"/>
                <a:cs typeface="Lucida Sans"/>
              </a:rPr>
              <a:t>They</a:t>
            </a:r>
            <a:r>
              <a:rPr sz="484" spc="-27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42" dirty="0">
                <a:solidFill>
                  <a:srgbClr val="686463"/>
                </a:solidFill>
                <a:latin typeface="Lucida Sans"/>
                <a:cs typeface="Lucida Sans"/>
              </a:rPr>
              <a:t>should</a:t>
            </a:r>
            <a:r>
              <a:rPr sz="484" spc="-24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be</a:t>
            </a:r>
            <a:r>
              <a:rPr sz="484" spc="30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0" dirty="0">
                <a:solidFill>
                  <a:srgbClr val="686463"/>
                </a:solidFill>
                <a:latin typeface="Lucida Sans"/>
                <a:cs typeface="Lucida Sans"/>
              </a:rPr>
              <a:t>inclusive</a:t>
            </a:r>
            <a:r>
              <a:rPr sz="484" spc="-4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and </a:t>
            </a:r>
            <a:r>
              <a:rPr sz="484" spc="-6" dirty="0">
                <a:solidFill>
                  <a:srgbClr val="686463"/>
                </a:solidFill>
                <a:latin typeface="Lucida Sans"/>
                <a:cs typeface="Lucida Sans"/>
              </a:rPr>
              <a:t>accessible.</a:t>
            </a:r>
            <a:endParaRPr sz="484">
              <a:latin typeface="Lucida Sans"/>
              <a:cs typeface="Lucida Sans"/>
            </a:endParaRPr>
          </a:p>
          <a:p>
            <a:pPr marL="7677" marR="143563">
              <a:spcBef>
                <a:spcPts val="302"/>
              </a:spcBef>
            </a:pPr>
            <a:r>
              <a:rPr sz="484" spc="-45" dirty="0">
                <a:solidFill>
                  <a:srgbClr val="686463"/>
                </a:solidFill>
                <a:latin typeface="Lucida Sans"/>
                <a:cs typeface="Lucida Sans"/>
              </a:rPr>
              <a:t>The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consultations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6" dirty="0">
                <a:solidFill>
                  <a:srgbClr val="686463"/>
                </a:solidFill>
                <a:latin typeface="Lucida Sans"/>
                <a:cs typeface="Lucida Sans"/>
              </a:rPr>
              <a:t>should</a:t>
            </a:r>
            <a:r>
              <a:rPr sz="484" spc="30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42" dirty="0">
                <a:solidFill>
                  <a:srgbClr val="686463"/>
                </a:solidFill>
                <a:latin typeface="Lucida Sans"/>
                <a:cs typeface="Lucida Sans"/>
              </a:rPr>
              <a:t>support</a:t>
            </a:r>
            <a:r>
              <a:rPr sz="484" spc="-9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6" dirty="0">
                <a:solidFill>
                  <a:srgbClr val="686463"/>
                </a:solidFill>
                <a:latin typeface="Lucida Sans"/>
                <a:cs typeface="Lucida Sans"/>
              </a:rPr>
              <a:t>continuous </a:t>
            </a:r>
            <a:r>
              <a:rPr sz="484" spc="-42" dirty="0">
                <a:solidFill>
                  <a:srgbClr val="686463"/>
                </a:solidFill>
                <a:latin typeface="Lucida Sans"/>
                <a:cs typeface="Lucida Sans"/>
              </a:rPr>
              <a:t>improvements</a:t>
            </a:r>
            <a:r>
              <a:rPr sz="484" spc="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in </a:t>
            </a:r>
            <a:r>
              <a:rPr sz="484" spc="-6" dirty="0">
                <a:solidFill>
                  <a:srgbClr val="686463"/>
                </a:solidFill>
                <a:latin typeface="Lucida Sans"/>
                <a:cs typeface="Lucida Sans"/>
              </a:rPr>
              <a:t>performance.</a:t>
            </a:r>
            <a:endParaRPr sz="484">
              <a:latin typeface="Lucida Sans"/>
              <a:cs typeface="Lucida Sans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089564" y="2492016"/>
            <a:ext cx="1130908" cy="731413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586150">
              <a:spcBef>
                <a:spcPts val="60"/>
              </a:spcBef>
            </a:pPr>
            <a:r>
              <a:rPr sz="605" spc="-42" dirty="0">
                <a:solidFill>
                  <a:srgbClr val="686463"/>
                </a:solidFill>
                <a:latin typeface="Lucida Sans"/>
                <a:cs typeface="Lucida Sans"/>
              </a:rPr>
              <a:t>STAKEHOLDER </a:t>
            </a:r>
            <a:r>
              <a:rPr sz="605" spc="-73" dirty="0">
                <a:solidFill>
                  <a:srgbClr val="686463"/>
                </a:solidFill>
                <a:latin typeface="Lucida Sans"/>
                <a:cs typeface="Lucida Sans"/>
              </a:rPr>
              <a:t>IDENTIFICATION </a:t>
            </a:r>
            <a:r>
              <a:rPr sz="605" spc="-82" dirty="0">
                <a:solidFill>
                  <a:srgbClr val="686463"/>
                </a:solidFill>
                <a:latin typeface="Lucida Sans"/>
                <a:cs typeface="Lucida Sans"/>
              </a:rPr>
              <a:t>AND</a:t>
            </a:r>
            <a:r>
              <a:rPr sz="605" spc="-54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605" spc="-21" dirty="0">
                <a:solidFill>
                  <a:srgbClr val="686463"/>
                </a:solidFill>
                <a:latin typeface="Lucida Sans"/>
                <a:cs typeface="Lucida Sans"/>
              </a:rPr>
              <a:t>ANALYSIS</a:t>
            </a:r>
            <a:endParaRPr sz="605">
              <a:latin typeface="Lucida Sans"/>
              <a:cs typeface="Lucida Sans"/>
            </a:endParaRPr>
          </a:p>
          <a:p>
            <a:pPr marL="7677">
              <a:spcBef>
                <a:spcPts val="169"/>
              </a:spcBef>
            </a:pPr>
            <a:r>
              <a:rPr sz="544" spc="-42" dirty="0">
                <a:solidFill>
                  <a:srgbClr val="686463"/>
                </a:solidFill>
                <a:latin typeface="Lucida Sans"/>
                <a:cs typeface="Lucida Sans"/>
              </a:rPr>
              <a:t>Identify</a:t>
            </a:r>
            <a:r>
              <a:rPr sz="544" spc="9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6" dirty="0">
                <a:solidFill>
                  <a:srgbClr val="686463"/>
                </a:solidFill>
                <a:latin typeface="Lucida Sans"/>
                <a:cs typeface="Lucida Sans"/>
              </a:rPr>
              <a:t>project-</a:t>
            </a:r>
            <a:r>
              <a:rPr sz="544" spc="-6" dirty="0">
                <a:solidFill>
                  <a:srgbClr val="686463"/>
                </a:solidFill>
                <a:latin typeface="Lucida Sans"/>
                <a:cs typeface="Lucida Sans"/>
              </a:rPr>
              <a:t>related</a:t>
            </a:r>
            <a:endParaRPr sz="544">
              <a:latin typeface="Lucida Sans"/>
              <a:cs typeface="Lucida Sans"/>
            </a:endParaRPr>
          </a:p>
          <a:p>
            <a:pPr marL="7677" marR="3071"/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concerns</a:t>
            </a:r>
            <a:r>
              <a:rPr sz="544" spc="-24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45" dirty="0">
                <a:solidFill>
                  <a:srgbClr val="686463"/>
                </a:solidFill>
                <a:latin typeface="Lucida Sans"/>
                <a:cs typeface="Lucida Sans"/>
              </a:rPr>
              <a:t>and</a:t>
            </a:r>
            <a:r>
              <a:rPr sz="544" spc="-21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6" dirty="0">
                <a:solidFill>
                  <a:srgbClr val="686463"/>
                </a:solidFill>
                <a:latin typeface="Lucida Sans"/>
                <a:cs typeface="Lucida Sans"/>
              </a:rPr>
              <a:t>priorities, </a:t>
            </a:r>
            <a:r>
              <a:rPr sz="544" spc="-6" dirty="0">
                <a:solidFill>
                  <a:srgbClr val="686463"/>
                </a:solidFill>
                <a:latin typeface="Lucida Sans"/>
                <a:cs typeface="Lucida Sans"/>
              </a:rPr>
              <a:t>including </a:t>
            </a:r>
            <a:r>
              <a:rPr sz="544" spc="-45" dirty="0">
                <a:solidFill>
                  <a:srgbClr val="686463"/>
                </a:solidFill>
                <a:latin typeface="Lucida Sans"/>
                <a:cs typeface="Lucida Sans"/>
              </a:rPr>
              <a:t>those</a:t>
            </a:r>
            <a:r>
              <a:rPr sz="544" spc="-21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applicable</a:t>
            </a:r>
            <a:r>
              <a:rPr sz="544" spc="-1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51" dirty="0">
                <a:solidFill>
                  <a:srgbClr val="686463"/>
                </a:solidFill>
                <a:latin typeface="Lucida Sans"/>
                <a:cs typeface="Lucida Sans"/>
              </a:rPr>
              <a:t>to</a:t>
            </a:r>
            <a:r>
              <a:rPr sz="544" spc="-1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6" dirty="0">
                <a:solidFill>
                  <a:srgbClr val="686463"/>
                </a:solidFill>
                <a:latin typeface="Lucida Sans"/>
                <a:cs typeface="Lucida Sans"/>
              </a:rPr>
              <a:t>vulnerable</a:t>
            </a:r>
            <a:r>
              <a:rPr sz="544" spc="-1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21" dirty="0">
                <a:solidFill>
                  <a:srgbClr val="686463"/>
                </a:solidFill>
                <a:latin typeface="Lucida Sans"/>
                <a:cs typeface="Lucida Sans"/>
              </a:rPr>
              <a:t>or </a:t>
            </a:r>
            <a:r>
              <a:rPr sz="544" spc="-45" dirty="0">
                <a:solidFill>
                  <a:srgbClr val="686463"/>
                </a:solidFill>
                <a:latin typeface="Lucida Sans"/>
                <a:cs typeface="Lucida Sans"/>
              </a:rPr>
              <a:t>disadvantaged</a:t>
            </a:r>
            <a:r>
              <a:rPr sz="544" spc="-6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42" dirty="0">
                <a:solidFill>
                  <a:srgbClr val="686463"/>
                </a:solidFill>
                <a:latin typeface="Lucida Sans"/>
                <a:cs typeface="Lucida Sans"/>
              </a:rPr>
              <a:t>individuals</a:t>
            </a:r>
            <a:r>
              <a:rPr sz="544" spc="-6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48" dirty="0">
                <a:solidFill>
                  <a:srgbClr val="686463"/>
                </a:solidFill>
                <a:latin typeface="Lucida Sans"/>
                <a:cs typeface="Lucida Sans"/>
              </a:rPr>
              <a:t>and</a:t>
            </a:r>
            <a:r>
              <a:rPr sz="544" spc="-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groups.</a:t>
            </a:r>
            <a:endParaRPr sz="544">
              <a:latin typeface="Lucida Sans"/>
              <a:cs typeface="Lucida Sans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68429" y="2407840"/>
            <a:ext cx="216124" cy="444924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>
              <a:spcBef>
                <a:spcPts val="60"/>
              </a:spcBef>
            </a:pPr>
            <a:r>
              <a:rPr sz="2841" spc="-266" dirty="0">
                <a:solidFill>
                  <a:srgbClr val="00A7BA"/>
                </a:solidFill>
                <a:latin typeface="Lucida Sans"/>
                <a:cs typeface="Lucida Sans"/>
              </a:rPr>
              <a:t>1</a:t>
            </a:r>
            <a:endParaRPr sz="2841">
              <a:latin typeface="Lucida Sans"/>
              <a:cs typeface="Lucida Sans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870716" y="1836047"/>
            <a:ext cx="1708646" cy="119322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>
              <a:spcBef>
                <a:spcPts val="60"/>
              </a:spcBef>
            </a:pPr>
            <a:r>
              <a:rPr sz="725" spc="-97" dirty="0">
                <a:solidFill>
                  <a:srgbClr val="757679"/>
                </a:solidFill>
                <a:latin typeface="Lucida Sans"/>
                <a:cs typeface="Lucida Sans"/>
              </a:rPr>
              <a:t>WHO</a:t>
            </a:r>
            <a:r>
              <a:rPr sz="725" spc="-45" dirty="0">
                <a:solidFill>
                  <a:srgbClr val="757679"/>
                </a:solidFill>
                <a:latin typeface="Lucida Sans"/>
                <a:cs typeface="Lucida Sans"/>
              </a:rPr>
              <a:t> </a:t>
            </a:r>
            <a:r>
              <a:rPr sz="725" spc="-54" dirty="0">
                <a:solidFill>
                  <a:srgbClr val="757679"/>
                </a:solidFill>
                <a:latin typeface="Lucida Sans"/>
                <a:cs typeface="Lucida Sans"/>
              </a:rPr>
              <a:t>ARE</a:t>
            </a:r>
            <a:r>
              <a:rPr sz="725" spc="-51" dirty="0">
                <a:solidFill>
                  <a:srgbClr val="757679"/>
                </a:solidFill>
                <a:latin typeface="Lucida Sans"/>
                <a:cs typeface="Lucida Sans"/>
              </a:rPr>
              <a:t> </a:t>
            </a:r>
            <a:r>
              <a:rPr sz="725" spc="-79" dirty="0">
                <a:solidFill>
                  <a:srgbClr val="757679"/>
                </a:solidFill>
                <a:latin typeface="Lucida Sans"/>
                <a:cs typeface="Lucida Sans"/>
              </a:rPr>
              <a:t>THE</a:t>
            </a:r>
            <a:r>
              <a:rPr sz="725" spc="-42" dirty="0">
                <a:solidFill>
                  <a:srgbClr val="757679"/>
                </a:solidFill>
                <a:latin typeface="Lucida Sans"/>
                <a:cs typeface="Lucida Sans"/>
              </a:rPr>
              <a:t> </a:t>
            </a:r>
            <a:r>
              <a:rPr sz="725" spc="-57" dirty="0">
                <a:solidFill>
                  <a:srgbClr val="757679"/>
                </a:solidFill>
                <a:latin typeface="Lucida Sans"/>
                <a:cs typeface="Lucida Sans"/>
              </a:rPr>
              <a:t>PROJECT</a:t>
            </a:r>
            <a:r>
              <a:rPr sz="725" spc="-51" dirty="0">
                <a:solidFill>
                  <a:srgbClr val="757679"/>
                </a:solidFill>
                <a:latin typeface="Lucida Sans"/>
                <a:cs typeface="Lucida Sans"/>
              </a:rPr>
              <a:t> </a:t>
            </a:r>
            <a:r>
              <a:rPr sz="725" spc="-54" dirty="0">
                <a:solidFill>
                  <a:srgbClr val="757679"/>
                </a:solidFill>
                <a:latin typeface="Lucida Sans"/>
                <a:cs typeface="Lucida Sans"/>
              </a:rPr>
              <a:t>STAKEHOLDERS?</a:t>
            </a:r>
            <a:endParaRPr sz="725">
              <a:latin typeface="Lucida Sans"/>
              <a:cs typeface="Lucida Sans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543463" y="2481372"/>
            <a:ext cx="8508680" cy="3754721"/>
            <a:chOff x="898977" y="3779164"/>
            <a:chExt cx="14074775" cy="6210935"/>
          </a:xfrm>
        </p:grpSpPr>
        <p:pic>
          <p:nvPicPr>
            <p:cNvPr id="86" name="object 8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98977" y="9157625"/>
              <a:ext cx="346468" cy="83185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066256" y="3779164"/>
              <a:ext cx="2866821" cy="191211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066256" y="4311573"/>
              <a:ext cx="2907131" cy="323964"/>
            </a:xfrm>
            <a:prstGeom prst="rect">
              <a:avLst/>
            </a:prstGeom>
          </p:spPr>
        </p:pic>
      </p:grpSp>
      <p:pic>
        <p:nvPicPr>
          <p:cNvPr id="89" name="object 8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96086" y="2043951"/>
            <a:ext cx="375103" cy="406592"/>
          </a:xfrm>
          <a:prstGeom prst="rect">
            <a:avLst/>
          </a:prstGeom>
        </p:spPr>
      </p:pic>
      <p:sp>
        <p:nvSpPr>
          <p:cNvPr id="90" name="object 90"/>
          <p:cNvSpPr txBox="1"/>
          <p:nvPr/>
        </p:nvSpPr>
        <p:spPr>
          <a:xfrm>
            <a:off x="3587727" y="1019771"/>
            <a:ext cx="2736314" cy="422773"/>
          </a:xfrm>
          <a:prstGeom prst="rect">
            <a:avLst/>
          </a:prstGeom>
        </p:spPr>
        <p:txBody>
          <a:bodyPr vert="horz" wrap="square" lIns="0" tIns="12284" rIns="0" bIns="0" rtlCol="0">
            <a:spAutoFit/>
          </a:bodyPr>
          <a:lstStyle/>
          <a:p>
            <a:pPr marL="7677" marR="3071">
              <a:lnSpc>
                <a:spcPts val="786"/>
              </a:lnSpc>
              <a:spcBef>
                <a:spcPts val="97"/>
              </a:spcBef>
            </a:pPr>
            <a:r>
              <a:rPr sz="800" spc="-6" dirty="0">
                <a:solidFill>
                  <a:srgbClr val="58595B"/>
                </a:solidFill>
                <a:latin typeface="Tahoma"/>
                <a:cs typeface="Tahoma"/>
              </a:rPr>
              <a:t>This</a:t>
            </a:r>
            <a:r>
              <a:rPr sz="800" spc="-36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6" dirty="0">
                <a:solidFill>
                  <a:srgbClr val="58595B"/>
                </a:solidFill>
                <a:latin typeface="Tahoma"/>
                <a:cs typeface="Tahoma"/>
              </a:rPr>
              <a:t>standard</a:t>
            </a:r>
            <a:r>
              <a:rPr sz="800" spc="-36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58595B"/>
                </a:solidFill>
                <a:latin typeface="Tahoma"/>
                <a:cs typeface="Tahoma"/>
              </a:rPr>
              <a:t>supports</a:t>
            </a:r>
            <a:r>
              <a:rPr sz="800" spc="-36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6" dirty="0">
                <a:solidFill>
                  <a:srgbClr val="58595B"/>
                </a:solidFill>
                <a:latin typeface="Tahoma"/>
                <a:cs typeface="Tahoma"/>
              </a:rPr>
              <a:t>the</a:t>
            </a:r>
            <a:r>
              <a:rPr sz="800" spc="-36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12" dirty="0">
                <a:solidFill>
                  <a:srgbClr val="58595B"/>
                </a:solidFill>
                <a:latin typeface="Tahoma"/>
                <a:cs typeface="Tahoma"/>
              </a:rPr>
              <a:t>development</a:t>
            </a:r>
            <a:r>
              <a:rPr sz="800" spc="-33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18" dirty="0">
                <a:solidFill>
                  <a:srgbClr val="58595B"/>
                </a:solidFill>
                <a:latin typeface="Tahoma"/>
                <a:cs typeface="Tahoma"/>
              </a:rPr>
              <a:t>of</a:t>
            </a:r>
            <a:r>
              <a:rPr sz="800" spc="-36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6" dirty="0">
                <a:solidFill>
                  <a:srgbClr val="58595B"/>
                </a:solidFill>
                <a:latin typeface="Tahoma"/>
                <a:cs typeface="Tahoma"/>
              </a:rPr>
              <a:t>strong, constructive,</a:t>
            </a:r>
            <a:r>
              <a:rPr sz="800" spc="-27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15" dirty="0">
                <a:solidFill>
                  <a:srgbClr val="58595B"/>
                </a:solidFill>
                <a:latin typeface="Tahoma"/>
                <a:cs typeface="Tahoma"/>
              </a:rPr>
              <a:t>and</a:t>
            </a:r>
            <a:r>
              <a:rPr sz="800" spc="-24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6" dirty="0">
                <a:solidFill>
                  <a:srgbClr val="58595B"/>
                </a:solidFill>
                <a:latin typeface="Tahoma"/>
                <a:cs typeface="Tahoma"/>
              </a:rPr>
              <a:t>responsive</a:t>
            </a:r>
            <a:r>
              <a:rPr sz="800" spc="-27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58595B"/>
                </a:solidFill>
                <a:latin typeface="Tahoma"/>
                <a:cs typeface="Tahoma"/>
              </a:rPr>
              <a:t>relationships</a:t>
            </a:r>
            <a:r>
              <a:rPr sz="800" spc="-24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12" dirty="0">
                <a:solidFill>
                  <a:srgbClr val="58595B"/>
                </a:solidFill>
                <a:latin typeface="Tahoma"/>
                <a:cs typeface="Tahoma"/>
              </a:rPr>
              <a:t>that</a:t>
            </a:r>
            <a:r>
              <a:rPr sz="800" spc="-24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15" dirty="0">
                <a:solidFill>
                  <a:srgbClr val="58595B"/>
                </a:solidFill>
                <a:latin typeface="Tahoma"/>
                <a:cs typeface="Tahoma"/>
              </a:rPr>
              <a:t>are </a:t>
            </a:r>
            <a:r>
              <a:rPr sz="800" spc="-6" dirty="0">
                <a:solidFill>
                  <a:srgbClr val="58595B"/>
                </a:solidFill>
                <a:latin typeface="Tahoma"/>
                <a:cs typeface="Tahoma"/>
              </a:rPr>
              <a:t>important</a:t>
            </a:r>
            <a:r>
              <a:rPr sz="800" spc="-30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58595B"/>
                </a:solidFill>
                <a:latin typeface="Tahoma"/>
                <a:cs typeface="Tahoma"/>
              </a:rPr>
              <a:t>for</a:t>
            </a:r>
            <a:r>
              <a:rPr sz="800" spc="-27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6" dirty="0">
                <a:solidFill>
                  <a:srgbClr val="58595B"/>
                </a:solidFill>
                <a:latin typeface="Tahoma"/>
                <a:cs typeface="Tahoma"/>
              </a:rPr>
              <a:t>the</a:t>
            </a:r>
            <a:r>
              <a:rPr sz="800" spc="-27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58595B"/>
                </a:solidFill>
                <a:latin typeface="Tahoma"/>
                <a:cs typeface="Tahoma"/>
              </a:rPr>
              <a:t>successful</a:t>
            </a:r>
            <a:r>
              <a:rPr sz="800" spc="-27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6" dirty="0">
                <a:solidFill>
                  <a:srgbClr val="58595B"/>
                </a:solidFill>
                <a:latin typeface="Tahoma"/>
                <a:cs typeface="Tahoma"/>
              </a:rPr>
              <a:t>management</a:t>
            </a:r>
            <a:r>
              <a:rPr sz="800" spc="-30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18" dirty="0">
                <a:solidFill>
                  <a:srgbClr val="58595B"/>
                </a:solidFill>
                <a:latin typeface="Tahoma"/>
                <a:cs typeface="Tahoma"/>
              </a:rPr>
              <a:t>of</a:t>
            </a:r>
            <a:r>
              <a:rPr sz="800" spc="-27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15" dirty="0">
                <a:solidFill>
                  <a:srgbClr val="58595B"/>
                </a:solidFill>
                <a:latin typeface="Tahoma"/>
                <a:cs typeface="Tahoma"/>
              </a:rPr>
              <a:t>all </a:t>
            </a:r>
            <a:r>
              <a:rPr sz="800" dirty="0">
                <a:solidFill>
                  <a:srgbClr val="58595B"/>
                </a:solidFill>
                <a:latin typeface="Tahoma"/>
                <a:cs typeface="Tahoma"/>
              </a:rPr>
              <a:t>stages</a:t>
            </a:r>
            <a:r>
              <a:rPr sz="800" spc="-51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18" dirty="0">
                <a:solidFill>
                  <a:srgbClr val="58595B"/>
                </a:solidFill>
                <a:latin typeface="Tahoma"/>
                <a:cs typeface="Tahoma"/>
              </a:rPr>
              <a:t>of</a:t>
            </a:r>
            <a:r>
              <a:rPr sz="800" spc="-51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58595B"/>
                </a:solidFill>
                <a:latin typeface="Tahoma"/>
                <a:cs typeface="Tahoma"/>
              </a:rPr>
              <a:t>a</a:t>
            </a:r>
            <a:r>
              <a:rPr sz="800" spc="-48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6" dirty="0">
                <a:solidFill>
                  <a:srgbClr val="58595B"/>
                </a:solidFill>
                <a:latin typeface="Tahoma"/>
                <a:cs typeface="Tahoma"/>
              </a:rPr>
              <a:t>project</a:t>
            </a:r>
            <a:r>
              <a:rPr sz="800" spc="-51" dirty="0">
                <a:solidFill>
                  <a:srgbClr val="58595B"/>
                </a:solidFill>
                <a:latin typeface="Tahoma"/>
                <a:cs typeface="Tahoma"/>
              </a:rPr>
              <a:t> </a:t>
            </a:r>
            <a:r>
              <a:rPr sz="800" spc="-6" dirty="0">
                <a:solidFill>
                  <a:srgbClr val="58595B"/>
                </a:solidFill>
                <a:latin typeface="Tahoma"/>
                <a:cs typeface="Tahoma"/>
              </a:rPr>
              <a:t>cycle.</a:t>
            </a:r>
            <a:endParaRPr sz="800" dirty="0">
              <a:latin typeface="Tahoma"/>
              <a:cs typeface="Tahoma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842917" y="3437475"/>
            <a:ext cx="216124" cy="444924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>
              <a:spcBef>
                <a:spcPts val="60"/>
              </a:spcBef>
            </a:pPr>
            <a:r>
              <a:rPr sz="2841" spc="-266" dirty="0">
                <a:solidFill>
                  <a:srgbClr val="00A7BA"/>
                </a:solidFill>
                <a:latin typeface="Lucida Sans"/>
                <a:cs typeface="Lucida Sans"/>
              </a:rPr>
              <a:t>3</a:t>
            </a:r>
            <a:endParaRPr sz="2841">
              <a:latin typeface="Lucida Sans"/>
              <a:cs typeface="Lucida Sans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078988" y="3522664"/>
            <a:ext cx="492132" cy="306937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11900">
              <a:spcBef>
                <a:spcPts val="60"/>
              </a:spcBef>
            </a:pPr>
            <a:r>
              <a:rPr sz="605" spc="-82" dirty="0">
                <a:solidFill>
                  <a:srgbClr val="686463"/>
                </a:solidFill>
                <a:latin typeface="Lucida Sans"/>
                <a:cs typeface="Lucida Sans"/>
              </a:rPr>
              <a:t>INFORMATION</a:t>
            </a:r>
            <a:r>
              <a:rPr sz="605" spc="-27" dirty="0">
                <a:solidFill>
                  <a:srgbClr val="686463"/>
                </a:solidFill>
                <a:latin typeface="Lucida Sans"/>
                <a:cs typeface="Lucida Sans"/>
              </a:rPr>
              <a:t> DISCLOSURE</a:t>
            </a:r>
            <a:endParaRPr sz="605">
              <a:latin typeface="Lucida Sans"/>
              <a:cs typeface="Lucida Sans"/>
            </a:endParaRPr>
          </a:p>
          <a:p>
            <a:pPr marL="7677">
              <a:spcBef>
                <a:spcPts val="305"/>
              </a:spcBef>
            </a:pPr>
            <a:r>
              <a:rPr sz="484" spc="-18" dirty="0">
                <a:solidFill>
                  <a:srgbClr val="686463"/>
                </a:solidFill>
                <a:latin typeface="Lucida Sans Unicode"/>
                <a:cs typeface="Lucida Sans Unicode"/>
              </a:rPr>
              <a:t>In</a:t>
            </a:r>
            <a:r>
              <a:rPr sz="484" spc="-33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484" spc="-21" dirty="0">
                <a:solidFill>
                  <a:srgbClr val="686463"/>
                </a:solidFill>
                <a:latin typeface="Lucida Sans Unicode"/>
                <a:cs typeface="Lucida Sans Unicode"/>
              </a:rPr>
              <a:t>local</a:t>
            </a:r>
            <a:r>
              <a:rPr sz="484" spc="-30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484" spc="-21" dirty="0">
                <a:solidFill>
                  <a:srgbClr val="686463"/>
                </a:solidFill>
                <a:latin typeface="Lucida Sans Unicode"/>
                <a:cs typeface="Lucida Sans Unicode"/>
              </a:rPr>
              <a:t>language.</a:t>
            </a:r>
            <a:endParaRPr sz="484">
              <a:latin typeface="Lucida Sans Unicode"/>
              <a:cs typeface="Lucida Sans Unicode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343982" y="2106472"/>
            <a:ext cx="1231100" cy="1051500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7677" marR="332037">
              <a:spcBef>
                <a:spcPts val="60"/>
              </a:spcBef>
            </a:pPr>
            <a:r>
              <a:rPr sz="544" spc="-66" dirty="0">
                <a:solidFill>
                  <a:srgbClr val="686463"/>
                </a:solidFill>
                <a:latin typeface="Lucida Sans"/>
                <a:cs typeface="Lucida Sans"/>
              </a:rPr>
              <a:t>IMPLEMENTATION</a:t>
            </a:r>
            <a:r>
              <a:rPr sz="544" spc="-21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63" dirty="0">
                <a:solidFill>
                  <a:srgbClr val="686463"/>
                </a:solidFill>
                <a:latin typeface="Lucida Sans"/>
                <a:cs typeface="Lucida Sans"/>
              </a:rPr>
              <a:t>OF</a:t>
            </a:r>
            <a:r>
              <a:rPr sz="544" spc="-21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0" dirty="0">
                <a:solidFill>
                  <a:srgbClr val="686463"/>
                </a:solidFill>
                <a:latin typeface="Lucida Sans"/>
                <a:cs typeface="Lucida Sans"/>
              </a:rPr>
              <a:t>A </a:t>
            </a:r>
            <a:r>
              <a:rPr sz="544" spc="-60" dirty="0">
                <a:solidFill>
                  <a:srgbClr val="686463"/>
                </a:solidFill>
                <a:latin typeface="Lucida Sans"/>
                <a:cs typeface="Lucida Sans"/>
              </a:rPr>
              <a:t>GRIEVANCE</a:t>
            </a:r>
            <a:r>
              <a:rPr sz="54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60" dirty="0">
                <a:solidFill>
                  <a:srgbClr val="686463"/>
                </a:solidFill>
                <a:latin typeface="Lucida Sans"/>
                <a:cs typeface="Lucida Sans"/>
              </a:rPr>
              <a:t>MECHANISM</a:t>
            </a:r>
            <a:r>
              <a:rPr sz="544" spc="-9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51" dirty="0">
                <a:solidFill>
                  <a:srgbClr val="686463"/>
                </a:solidFill>
                <a:latin typeface="Lucida Sans"/>
                <a:cs typeface="Lucida Sans"/>
              </a:rPr>
              <a:t>(GM)</a:t>
            </a:r>
            <a:endParaRPr sz="544" dirty="0">
              <a:latin typeface="Lucida Sans"/>
              <a:cs typeface="Lucida Sans"/>
            </a:endParaRPr>
          </a:p>
          <a:p>
            <a:pPr marL="7677" marR="139724">
              <a:spcBef>
                <a:spcPts val="123"/>
              </a:spcBef>
            </a:pPr>
            <a:r>
              <a:rPr sz="484" spc="-27" dirty="0">
                <a:solidFill>
                  <a:srgbClr val="686463"/>
                </a:solidFill>
                <a:latin typeface="Lucida Sans Unicode"/>
                <a:cs typeface="Lucida Sans Unicode"/>
              </a:rPr>
              <a:t>The </a:t>
            </a:r>
            <a:r>
              <a:rPr sz="484" spc="-33" dirty="0">
                <a:solidFill>
                  <a:srgbClr val="686463"/>
                </a:solidFill>
                <a:latin typeface="Lucida Sans Unicode"/>
                <a:cs typeface="Lucida Sans Unicode"/>
              </a:rPr>
              <a:t>GM</a:t>
            </a:r>
            <a:r>
              <a:rPr sz="484" spc="-27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484" spc="-6" dirty="0">
                <a:solidFill>
                  <a:srgbClr val="686463"/>
                </a:solidFill>
                <a:latin typeface="Lucida Sans Unicode"/>
                <a:cs typeface="Lucida Sans Unicode"/>
              </a:rPr>
              <a:t>will</a:t>
            </a:r>
            <a:r>
              <a:rPr sz="484" spc="-27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484" spc="-12" dirty="0">
                <a:solidFill>
                  <a:srgbClr val="686463"/>
                </a:solidFill>
                <a:latin typeface="Lucida Sans Unicode"/>
                <a:cs typeface="Lucida Sans Unicode"/>
              </a:rPr>
              <a:t>receive</a:t>
            </a:r>
            <a:r>
              <a:rPr sz="484" spc="-24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484" spc="-30" dirty="0">
                <a:solidFill>
                  <a:srgbClr val="686463"/>
                </a:solidFill>
                <a:latin typeface="Lucida Sans Unicode"/>
                <a:cs typeface="Lucida Sans Unicode"/>
              </a:rPr>
              <a:t>and</a:t>
            </a:r>
            <a:r>
              <a:rPr sz="484" spc="-27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484" spc="-15" dirty="0">
                <a:solidFill>
                  <a:srgbClr val="686463"/>
                </a:solidFill>
                <a:latin typeface="Lucida Sans Unicode"/>
                <a:cs typeface="Lucida Sans Unicode"/>
              </a:rPr>
              <a:t>facilitate</a:t>
            </a:r>
            <a:r>
              <a:rPr sz="484" spc="-27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484" spc="-15" dirty="0">
                <a:solidFill>
                  <a:srgbClr val="686463"/>
                </a:solidFill>
                <a:latin typeface="Lucida Sans Unicode"/>
                <a:cs typeface="Lucida Sans Unicode"/>
              </a:rPr>
              <a:t>the </a:t>
            </a:r>
            <a:r>
              <a:rPr sz="484" spc="-18" dirty="0">
                <a:solidFill>
                  <a:srgbClr val="686463"/>
                </a:solidFill>
                <a:latin typeface="Lucida Sans Unicode"/>
                <a:cs typeface="Lucida Sans Unicode"/>
              </a:rPr>
              <a:t>resolution</a:t>
            </a:r>
            <a:r>
              <a:rPr sz="484" spc="-27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484" spc="-33" dirty="0">
                <a:solidFill>
                  <a:srgbClr val="686463"/>
                </a:solidFill>
                <a:latin typeface="Lucida Sans Unicode"/>
                <a:cs typeface="Lucida Sans Unicode"/>
              </a:rPr>
              <a:t>of</a:t>
            </a:r>
            <a:r>
              <a:rPr sz="484" spc="-24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484" spc="-18" dirty="0">
                <a:solidFill>
                  <a:srgbClr val="686463"/>
                </a:solidFill>
                <a:latin typeface="Lucida Sans Unicode"/>
                <a:cs typeface="Lucida Sans Unicode"/>
              </a:rPr>
              <a:t>concerns</a:t>
            </a:r>
            <a:r>
              <a:rPr sz="484" spc="-24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484" spc="-27" dirty="0">
                <a:solidFill>
                  <a:srgbClr val="686463"/>
                </a:solidFill>
                <a:latin typeface="Lucida Sans Unicode"/>
                <a:cs typeface="Lucida Sans Unicode"/>
              </a:rPr>
              <a:t>and</a:t>
            </a:r>
            <a:r>
              <a:rPr sz="484" spc="-24" dirty="0">
                <a:solidFill>
                  <a:srgbClr val="686463"/>
                </a:solidFill>
                <a:latin typeface="Lucida Sans Unicode"/>
                <a:cs typeface="Lucida Sans Unicode"/>
              </a:rPr>
              <a:t> </a:t>
            </a:r>
            <a:r>
              <a:rPr sz="484" spc="-6" dirty="0">
                <a:solidFill>
                  <a:srgbClr val="686463"/>
                </a:solidFill>
                <a:latin typeface="Lucida Sans Unicode"/>
                <a:cs typeface="Lucida Sans Unicode"/>
              </a:rPr>
              <a:t>grievances.</a:t>
            </a:r>
            <a:endParaRPr sz="484" dirty="0">
              <a:latin typeface="Lucida Sans Unicode"/>
              <a:cs typeface="Lucida Sans Unicode"/>
            </a:endParaRPr>
          </a:p>
          <a:p>
            <a:pPr marL="53356" indent="-51821">
              <a:spcBef>
                <a:spcPts val="363"/>
              </a:spcBef>
              <a:buChar char="•"/>
              <a:tabLst>
                <a:tab pos="53356" algn="l"/>
              </a:tabLst>
            </a:pPr>
            <a:r>
              <a:rPr sz="544" spc="-24" dirty="0">
                <a:solidFill>
                  <a:srgbClr val="686463"/>
                </a:solidFill>
                <a:latin typeface="Lucida Sans"/>
                <a:cs typeface="Lucida Sans"/>
              </a:rPr>
              <a:t>Is</a:t>
            </a:r>
            <a:r>
              <a:rPr sz="544" spc="-3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45" dirty="0">
                <a:solidFill>
                  <a:srgbClr val="686463"/>
                </a:solidFill>
                <a:latin typeface="Lucida Sans"/>
                <a:cs typeface="Lucida Sans"/>
              </a:rPr>
              <a:t>public, </a:t>
            </a:r>
            <a:r>
              <a:rPr sz="544" spc="-36" dirty="0">
                <a:solidFill>
                  <a:srgbClr val="686463"/>
                </a:solidFill>
                <a:latin typeface="Lucida Sans"/>
                <a:cs typeface="Lucida Sans"/>
              </a:rPr>
              <a:t>accessible,</a:t>
            </a:r>
            <a:r>
              <a:rPr sz="544" spc="-45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48" dirty="0">
                <a:solidFill>
                  <a:srgbClr val="686463"/>
                </a:solidFill>
                <a:latin typeface="Lucida Sans"/>
                <a:cs typeface="Lucida Sans"/>
              </a:rPr>
              <a:t>and</a:t>
            </a:r>
            <a:r>
              <a:rPr sz="544" spc="-30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6" dirty="0">
                <a:solidFill>
                  <a:srgbClr val="686463"/>
                </a:solidFill>
                <a:latin typeface="Lucida Sans"/>
                <a:cs typeface="Lucida Sans"/>
              </a:rPr>
              <a:t>inclusive.</a:t>
            </a:r>
            <a:endParaRPr sz="544" dirty="0">
              <a:latin typeface="Lucida Sans"/>
              <a:cs typeface="Lucida Sans"/>
            </a:endParaRPr>
          </a:p>
          <a:p>
            <a:pPr marL="51821" marR="3071" indent="-51821">
              <a:spcBef>
                <a:spcPts val="302"/>
              </a:spcBef>
              <a:buChar char="•"/>
              <a:tabLst>
                <a:tab pos="59498" algn="l"/>
              </a:tabLst>
            </a:pPr>
            <a:r>
              <a:rPr sz="544" spc="-27" dirty="0">
                <a:solidFill>
                  <a:srgbClr val="686463"/>
                </a:solidFill>
                <a:latin typeface="Lucida Sans"/>
                <a:cs typeface="Lucida Sans"/>
              </a:rPr>
              <a:t>Will </a:t>
            </a:r>
            <a:r>
              <a:rPr sz="544" spc="-36" dirty="0">
                <a:solidFill>
                  <a:srgbClr val="686463"/>
                </a:solidFill>
                <a:latin typeface="Lucida Sans"/>
                <a:cs typeface="Lucida Sans"/>
              </a:rPr>
              <a:t>address</a:t>
            </a:r>
            <a:r>
              <a:rPr sz="544" spc="-24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concerns</a:t>
            </a:r>
            <a:r>
              <a:rPr sz="544" spc="-24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6" dirty="0">
                <a:solidFill>
                  <a:srgbClr val="686463"/>
                </a:solidFill>
                <a:latin typeface="Lucida Sans"/>
                <a:cs typeface="Lucida Sans"/>
              </a:rPr>
              <a:t>promptly, 	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effectively,</a:t>
            </a:r>
            <a:r>
              <a:rPr sz="544" spc="-3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transparently,</a:t>
            </a:r>
            <a:r>
              <a:rPr sz="544" spc="-30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48" dirty="0">
                <a:solidFill>
                  <a:srgbClr val="686463"/>
                </a:solidFill>
                <a:latin typeface="Lucida Sans"/>
                <a:cs typeface="Lucida Sans"/>
              </a:rPr>
              <a:t>and</a:t>
            </a:r>
            <a:r>
              <a:rPr sz="544" spc="-15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6" dirty="0">
                <a:solidFill>
                  <a:srgbClr val="686463"/>
                </a:solidFill>
                <a:latin typeface="Lucida Sans"/>
                <a:cs typeface="Lucida Sans"/>
              </a:rPr>
              <a:t>discreetly.</a:t>
            </a:r>
            <a:endParaRPr sz="544" dirty="0">
              <a:latin typeface="Lucida Sans"/>
              <a:cs typeface="Lucida Sans"/>
            </a:endParaRPr>
          </a:p>
          <a:p>
            <a:pPr marL="51821" marR="148169" indent="-51821">
              <a:spcBef>
                <a:spcPts val="302"/>
              </a:spcBef>
              <a:buChar char="•"/>
              <a:tabLst>
                <a:tab pos="55275" algn="l"/>
              </a:tabLst>
            </a:pPr>
            <a:r>
              <a:rPr sz="544" spc="-27" dirty="0">
                <a:solidFill>
                  <a:srgbClr val="686463"/>
                </a:solidFill>
                <a:latin typeface="Lucida Sans"/>
                <a:cs typeface="Lucida Sans"/>
              </a:rPr>
              <a:t>Will</a:t>
            </a:r>
            <a:r>
              <a:rPr sz="544" spc="-1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6" dirty="0">
                <a:solidFill>
                  <a:srgbClr val="686463"/>
                </a:solidFill>
                <a:latin typeface="Lucida Sans"/>
                <a:cs typeface="Lucida Sans"/>
              </a:rPr>
              <a:t>establish</a:t>
            </a:r>
            <a:r>
              <a:rPr sz="544" spc="-1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42" dirty="0">
                <a:solidFill>
                  <a:srgbClr val="686463"/>
                </a:solidFill>
                <a:latin typeface="Lucida Sans"/>
                <a:cs typeface="Lucida Sans"/>
              </a:rPr>
              <a:t>multiple</a:t>
            </a:r>
            <a:r>
              <a:rPr sz="544" spc="-1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channels</a:t>
            </a:r>
            <a:r>
              <a:rPr sz="544" spc="-1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21" dirty="0">
                <a:solidFill>
                  <a:srgbClr val="686463"/>
                </a:solidFill>
                <a:latin typeface="Lucida Sans"/>
                <a:cs typeface="Lucida Sans"/>
              </a:rPr>
              <a:t>for 	</a:t>
            </a:r>
            <a:r>
              <a:rPr sz="544" spc="-48" dirty="0">
                <a:solidFill>
                  <a:srgbClr val="686463"/>
                </a:solidFill>
                <a:latin typeface="Lucida Sans"/>
                <a:cs typeface="Lucida Sans"/>
              </a:rPr>
              <a:t>submitting</a:t>
            </a:r>
            <a:r>
              <a:rPr sz="544" spc="-27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21" dirty="0">
                <a:solidFill>
                  <a:srgbClr val="686463"/>
                </a:solidFill>
                <a:latin typeface="Lucida Sans"/>
                <a:cs typeface="Lucida Sans"/>
              </a:rPr>
              <a:t>a</a:t>
            </a:r>
            <a:r>
              <a:rPr sz="544" spc="-27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6" dirty="0">
                <a:solidFill>
                  <a:srgbClr val="686463"/>
                </a:solidFill>
                <a:latin typeface="Lucida Sans"/>
                <a:cs typeface="Lucida Sans"/>
              </a:rPr>
              <a:t>grievance.</a:t>
            </a:r>
            <a:endParaRPr sz="544" dirty="0">
              <a:latin typeface="Lucida Sans"/>
              <a:cs typeface="Lucida Sans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2942126" y="2252804"/>
            <a:ext cx="5684865" cy="4255683"/>
            <a:chOff x="4866766" y="3401076"/>
            <a:chExt cx="9403715" cy="7039609"/>
          </a:xfrm>
        </p:grpSpPr>
        <p:pic>
          <p:nvPicPr>
            <p:cNvPr id="95" name="object 9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2425166" y="4625625"/>
              <a:ext cx="1844985" cy="1460553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7909858" y="4336616"/>
              <a:ext cx="0" cy="409575"/>
            </a:xfrm>
            <a:custGeom>
              <a:avLst/>
              <a:gdLst/>
              <a:ahLst/>
              <a:cxnLst/>
              <a:rect l="l" t="t" r="r" b="b"/>
              <a:pathLst>
                <a:path h="409575">
                  <a:moveTo>
                    <a:pt x="0" y="0"/>
                  </a:moveTo>
                  <a:lnTo>
                    <a:pt x="0" y="409549"/>
                  </a:lnTo>
                </a:path>
              </a:pathLst>
            </a:custGeom>
            <a:ln w="6350">
              <a:solidFill>
                <a:srgbClr val="686463"/>
              </a:solidFill>
            </a:ln>
          </p:spPr>
          <p:txBody>
            <a:bodyPr wrap="square" lIns="0" tIns="0" rIns="0" bIns="0" rtlCol="0"/>
            <a:lstStyle/>
            <a:p>
              <a:endParaRPr sz="967"/>
            </a:p>
          </p:txBody>
        </p:sp>
        <p:pic>
          <p:nvPicPr>
            <p:cNvPr id="97" name="object 9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137769" y="3481226"/>
              <a:ext cx="637264" cy="763469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995851" y="3401076"/>
              <a:ext cx="927124" cy="843610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109475" y="8987119"/>
              <a:ext cx="1096989" cy="1453325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543862" y="7969547"/>
              <a:ext cx="2195440" cy="2330465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9395148" y="9225144"/>
              <a:ext cx="588191" cy="1159416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866766" y="3486842"/>
              <a:ext cx="265608" cy="759460"/>
            </a:xfrm>
            <a:prstGeom prst="rect">
              <a:avLst/>
            </a:prstGeom>
          </p:spPr>
        </p:pic>
      </p:grpSp>
      <p:sp>
        <p:nvSpPr>
          <p:cNvPr id="103" name="object 103"/>
          <p:cNvSpPr txBox="1"/>
          <p:nvPr/>
        </p:nvSpPr>
        <p:spPr>
          <a:xfrm>
            <a:off x="4922659" y="2799146"/>
            <a:ext cx="1661045" cy="337144"/>
          </a:xfrm>
          <a:prstGeom prst="rect">
            <a:avLst/>
          </a:prstGeom>
        </p:spPr>
        <p:txBody>
          <a:bodyPr vert="horz" wrap="square" lIns="0" tIns="16891" rIns="0" bIns="0" rtlCol="0">
            <a:spAutoFit/>
          </a:bodyPr>
          <a:lstStyle/>
          <a:p>
            <a:pPr marL="768" algn="ctr">
              <a:spcBef>
                <a:spcPts val="133"/>
              </a:spcBef>
            </a:pPr>
            <a:r>
              <a:rPr sz="544" spc="-73" dirty="0">
                <a:solidFill>
                  <a:srgbClr val="686463"/>
                </a:solidFill>
                <a:latin typeface="Lucida Sans"/>
                <a:cs typeface="Lucida Sans"/>
              </a:rPr>
              <a:t>OTHER</a:t>
            </a:r>
            <a:r>
              <a:rPr sz="544" spc="-4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6" dirty="0">
                <a:solidFill>
                  <a:srgbClr val="686463"/>
                </a:solidFill>
                <a:latin typeface="Lucida Sans"/>
                <a:cs typeface="Lucida Sans"/>
              </a:rPr>
              <a:t>STAKEHOLDERS</a:t>
            </a:r>
            <a:endParaRPr sz="544">
              <a:latin typeface="Lucida Sans"/>
              <a:cs typeface="Lucida Sans"/>
            </a:endParaRPr>
          </a:p>
          <a:p>
            <a:pPr marL="7677" marR="3071" indent="-384" algn="ctr">
              <a:spcBef>
                <a:spcPts val="63"/>
              </a:spcBef>
            </a:pPr>
            <a:r>
              <a:rPr sz="484" spc="-36" dirty="0">
                <a:solidFill>
                  <a:srgbClr val="686463"/>
                </a:solidFill>
                <a:latin typeface="Lucida Sans"/>
                <a:cs typeface="Lucida Sans"/>
              </a:rPr>
              <a:t>Government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agencies,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27" dirty="0">
                <a:solidFill>
                  <a:srgbClr val="686463"/>
                </a:solidFill>
                <a:latin typeface="Lucida Sans"/>
                <a:cs typeface="Lucida Sans"/>
              </a:rPr>
              <a:t>private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sector,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academia,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6" dirty="0">
                <a:solidFill>
                  <a:srgbClr val="686463"/>
                </a:solidFill>
                <a:latin typeface="Lucida Sans"/>
                <a:cs typeface="Lucida Sans"/>
              </a:rPr>
              <a:t>the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6" dirty="0">
                <a:solidFill>
                  <a:srgbClr val="686463"/>
                </a:solidFill>
                <a:latin typeface="Lucida Sans"/>
                <a:cs typeface="Lucida Sans"/>
              </a:rPr>
              <a:t>scientific </a:t>
            </a:r>
            <a:r>
              <a:rPr sz="484" spc="-42" dirty="0">
                <a:solidFill>
                  <a:srgbClr val="686463"/>
                </a:solidFill>
                <a:latin typeface="Lucida Sans"/>
                <a:cs typeface="Lucida Sans"/>
              </a:rPr>
              <a:t>community,</a:t>
            </a:r>
            <a:r>
              <a:rPr sz="484" spc="-24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27" dirty="0">
                <a:solidFill>
                  <a:srgbClr val="686463"/>
                </a:solidFill>
                <a:latin typeface="Lucida Sans"/>
                <a:cs typeface="Lucida Sans"/>
              </a:rPr>
              <a:t>trade</a:t>
            </a:r>
            <a:r>
              <a:rPr sz="484" spc="-24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unions,</a:t>
            </a:r>
            <a:r>
              <a:rPr sz="484" spc="-24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9" dirty="0">
                <a:solidFill>
                  <a:srgbClr val="686463"/>
                </a:solidFill>
                <a:latin typeface="Lucida Sans"/>
                <a:cs typeface="Lucida Sans"/>
              </a:rPr>
              <a:t>and</a:t>
            </a:r>
            <a:r>
              <a:rPr sz="484" spc="-24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other</a:t>
            </a:r>
            <a:r>
              <a:rPr sz="484" spc="-24" dirty="0">
                <a:solidFill>
                  <a:srgbClr val="686463"/>
                </a:solidFill>
                <a:latin typeface="Lucida Sans"/>
                <a:cs typeface="Lucida Sans"/>
              </a:rPr>
              <a:t> civil </a:t>
            </a:r>
            <a:r>
              <a:rPr sz="484" spc="-27" dirty="0">
                <a:solidFill>
                  <a:srgbClr val="686463"/>
                </a:solidFill>
                <a:latin typeface="Lucida Sans"/>
                <a:cs typeface="Lucida Sans"/>
              </a:rPr>
              <a:t>society</a:t>
            </a:r>
            <a:r>
              <a:rPr sz="484" spc="-21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27" dirty="0">
                <a:solidFill>
                  <a:srgbClr val="686463"/>
                </a:solidFill>
                <a:latin typeface="Lucida Sans"/>
                <a:cs typeface="Lucida Sans"/>
              </a:rPr>
              <a:t>organizations.</a:t>
            </a:r>
            <a:endParaRPr sz="484">
              <a:latin typeface="Lucida Sans"/>
              <a:cs typeface="Lucida Sans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2901361" y="2808431"/>
            <a:ext cx="1720162" cy="337074"/>
          </a:xfrm>
          <a:prstGeom prst="rect">
            <a:avLst/>
          </a:prstGeom>
        </p:spPr>
        <p:txBody>
          <a:bodyPr vert="horz" wrap="square" lIns="0" tIns="7678" rIns="0" bIns="0" rtlCol="0">
            <a:spAutoFit/>
          </a:bodyPr>
          <a:lstStyle/>
          <a:p>
            <a:pPr marL="23031" marR="16506" indent="-1535" algn="ctr">
              <a:spcBef>
                <a:spcPts val="60"/>
              </a:spcBef>
            </a:pPr>
            <a:r>
              <a:rPr sz="544" spc="-57" dirty="0">
                <a:solidFill>
                  <a:srgbClr val="686463"/>
                </a:solidFill>
                <a:latin typeface="Lucida Sans"/>
                <a:cs typeface="Lucida Sans"/>
              </a:rPr>
              <a:t>“STAKEHOLDER”</a:t>
            </a:r>
            <a:r>
              <a:rPr sz="544" spc="-33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0" dirty="0">
                <a:solidFill>
                  <a:srgbClr val="686463"/>
                </a:solidFill>
                <a:latin typeface="Lucida Sans"/>
                <a:cs typeface="Lucida Sans"/>
              </a:rPr>
              <a:t>REFERS</a:t>
            </a:r>
            <a:r>
              <a:rPr sz="544" spc="-36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106" dirty="0">
                <a:solidFill>
                  <a:srgbClr val="686463"/>
                </a:solidFill>
                <a:latin typeface="Lucida Sans"/>
                <a:cs typeface="Lucida Sans"/>
              </a:rPr>
              <a:t>TO</a:t>
            </a:r>
            <a:r>
              <a:rPr sz="544" spc="-30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66" dirty="0">
                <a:solidFill>
                  <a:srgbClr val="686463"/>
                </a:solidFill>
                <a:latin typeface="Lucida Sans"/>
                <a:cs typeface="Lucida Sans"/>
              </a:rPr>
              <a:t>ANY</a:t>
            </a:r>
            <a:r>
              <a:rPr sz="544" spc="-51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66" dirty="0">
                <a:solidFill>
                  <a:srgbClr val="686463"/>
                </a:solidFill>
                <a:latin typeface="Lucida Sans"/>
                <a:cs typeface="Lucida Sans"/>
              </a:rPr>
              <a:t>PARTY</a:t>
            </a:r>
            <a:r>
              <a:rPr sz="544" spc="-48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82" dirty="0">
                <a:solidFill>
                  <a:srgbClr val="686463"/>
                </a:solidFill>
                <a:latin typeface="Lucida Sans"/>
                <a:cs typeface="Lucida Sans"/>
              </a:rPr>
              <a:t>OR</a:t>
            </a:r>
            <a:r>
              <a:rPr sz="544" spc="-30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6" dirty="0">
                <a:solidFill>
                  <a:srgbClr val="686463"/>
                </a:solidFill>
                <a:latin typeface="Lucida Sans"/>
                <a:cs typeface="Lucida Sans"/>
              </a:rPr>
              <a:t>PARTIES </a:t>
            </a:r>
            <a:r>
              <a:rPr sz="544" spc="-51" dirty="0">
                <a:solidFill>
                  <a:srgbClr val="686463"/>
                </a:solidFill>
                <a:latin typeface="Lucida Sans"/>
                <a:cs typeface="Lucida Sans"/>
              </a:rPr>
              <a:t>POSITIVELY</a:t>
            </a:r>
            <a:r>
              <a:rPr sz="544" spc="-60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82" dirty="0">
                <a:solidFill>
                  <a:srgbClr val="686463"/>
                </a:solidFill>
                <a:latin typeface="Lucida Sans"/>
                <a:cs typeface="Lucida Sans"/>
              </a:rPr>
              <a:t>OR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66" dirty="0">
                <a:solidFill>
                  <a:srgbClr val="686463"/>
                </a:solidFill>
                <a:latin typeface="Lucida Sans"/>
                <a:cs typeface="Lucida Sans"/>
              </a:rPr>
              <a:t>NEGATIVELY</a:t>
            </a:r>
            <a:r>
              <a:rPr sz="544" spc="-60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51" dirty="0">
                <a:solidFill>
                  <a:srgbClr val="686463"/>
                </a:solidFill>
                <a:latin typeface="Lucida Sans"/>
                <a:cs typeface="Lucida Sans"/>
              </a:rPr>
              <a:t>AFFECTED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54" dirty="0">
                <a:solidFill>
                  <a:srgbClr val="686463"/>
                </a:solidFill>
                <a:latin typeface="Lucida Sans"/>
                <a:cs typeface="Lucida Sans"/>
              </a:rPr>
              <a:t>BY</a:t>
            </a:r>
            <a:r>
              <a:rPr sz="544" spc="-66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60" dirty="0">
                <a:solidFill>
                  <a:srgbClr val="686463"/>
                </a:solidFill>
                <a:latin typeface="Lucida Sans"/>
                <a:cs typeface="Lucida Sans"/>
              </a:rPr>
              <a:t>THE</a:t>
            </a:r>
            <a:r>
              <a:rPr sz="544" spc="-4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544" spc="-39" dirty="0">
                <a:solidFill>
                  <a:srgbClr val="686463"/>
                </a:solidFill>
                <a:latin typeface="Lucida Sans"/>
                <a:cs typeface="Lucida Sans"/>
              </a:rPr>
              <a:t>PROJECT</a:t>
            </a:r>
            <a:endParaRPr sz="544">
              <a:latin typeface="Lucida Sans"/>
              <a:cs typeface="Lucida Sans"/>
            </a:endParaRPr>
          </a:p>
          <a:p>
            <a:pPr algn="ctr">
              <a:spcBef>
                <a:spcPts val="109"/>
              </a:spcBef>
            </a:pPr>
            <a:r>
              <a:rPr sz="484" spc="-36" dirty="0">
                <a:solidFill>
                  <a:srgbClr val="686463"/>
                </a:solidFill>
                <a:latin typeface="Lucida Sans"/>
                <a:cs typeface="Lucida Sans"/>
              </a:rPr>
              <a:t>This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includes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27" dirty="0">
                <a:solidFill>
                  <a:srgbClr val="686463"/>
                </a:solidFill>
                <a:latin typeface="Lucida Sans"/>
                <a:cs typeface="Lucida Sans"/>
              </a:rPr>
              <a:t>vulnerable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27" dirty="0">
                <a:solidFill>
                  <a:srgbClr val="686463"/>
                </a:solidFill>
                <a:latin typeface="Lucida Sans"/>
                <a:cs typeface="Lucida Sans"/>
              </a:rPr>
              <a:t>or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disadvantaged</a:t>
            </a:r>
            <a:r>
              <a:rPr sz="484" spc="-15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33" dirty="0">
                <a:solidFill>
                  <a:srgbClr val="686463"/>
                </a:solidFill>
                <a:latin typeface="Lucida Sans"/>
                <a:cs typeface="Lucida Sans"/>
              </a:rPr>
              <a:t>individuals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27" dirty="0">
                <a:solidFill>
                  <a:srgbClr val="686463"/>
                </a:solidFill>
                <a:latin typeface="Lucida Sans"/>
                <a:cs typeface="Lucida Sans"/>
              </a:rPr>
              <a:t>or</a:t>
            </a:r>
            <a:r>
              <a:rPr sz="484" spc="-12" dirty="0">
                <a:solidFill>
                  <a:srgbClr val="686463"/>
                </a:solidFill>
                <a:latin typeface="Lucida Sans"/>
                <a:cs typeface="Lucida Sans"/>
              </a:rPr>
              <a:t> </a:t>
            </a:r>
            <a:r>
              <a:rPr sz="484" spc="-6" dirty="0">
                <a:solidFill>
                  <a:srgbClr val="686463"/>
                </a:solidFill>
                <a:latin typeface="Lucida Sans"/>
                <a:cs typeface="Lucida Sans"/>
              </a:rPr>
              <a:t>groups.</a:t>
            </a:r>
            <a:endParaRPr sz="484">
              <a:latin typeface="Lucida Sans"/>
              <a:cs typeface="Lucida Sans"/>
            </a:endParaRPr>
          </a:p>
        </p:txBody>
      </p:sp>
      <p:pic>
        <p:nvPicPr>
          <p:cNvPr id="107" name="object 107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162743" y="688522"/>
            <a:ext cx="664817" cy="1035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2a6c10d7-b926-4fc0-945e-3cbf5049f6bd" ContentTypeId="0x01010057394808144A4F4F997AFBA4FA75BA35" PreviousValue="false" LastSyncTimeStamp="2022-02-24T15:48:12.007Z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OneCMS_Modern_File" ma:contentTypeID="0x01010057394808144A4F4F997AFBA4FA75BA3500B7C0AD26CD96294495290B6CD236B0DB" ma:contentTypeVersion="5" ma:contentTypeDescription="" ma:contentTypeScope="" ma:versionID="0aeb7a776c45c9c24d5c95a56e7e367e">
  <xsd:schema xmlns:xsd="http://www.w3.org/2001/XMLSchema" xmlns:xs="http://www.w3.org/2001/XMLSchema" xmlns:p="http://schemas.microsoft.com/office/2006/metadata/properties" xmlns:ns1="http://schemas.microsoft.com/sharepoint/v3" xmlns:ns2="3e02667f-0271-471b-bd6e-11a2e16def1d" targetNamespace="http://schemas.microsoft.com/office/2006/metadata/properties" ma:root="true" ma:fieldsID="a2bd1fab13413e9a97449d363dfb7592" ns1:_="" ns2:_="">
    <xsd:import namespace="http://schemas.microsoft.com/sharepoint/v3"/>
    <xsd:import namespace="3e02667f-0271-471b-bd6e-11a2e16def1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n3588c81c2504f79a2ae07b8fc872de1" minOccurs="0"/>
                <xsd:element ref="ns2:TaxCatchAll" minOccurs="0"/>
                <xsd:element ref="ns2:TaxCatchAllLabel" minOccurs="0"/>
                <xsd:element ref="ns2:le7312e839b9405fb813e48a1ee083cb" minOccurs="0"/>
                <xsd:element ref="ns2:fbe16eaccf4749f086104f7c67297f76" minOccurs="0"/>
                <xsd:element ref="ns2:ncc44d6e437c4ee18d4e35566604faa7" minOccurs="0"/>
                <xsd:element ref="ns2:h40645383bce4db190f92f65d69cf557" minOccurs="0"/>
                <xsd:element ref="ns2:f6836c8cfc5146d888b8918e85fd4b0e" minOccurs="0"/>
                <xsd:element ref="ns2:ExpirtyDate" minOccurs="0"/>
                <xsd:element ref="ns2:SystemData" minOccurs="0"/>
                <xsd:element ref="ns2:UserData" minOccurs="0"/>
                <xsd:element ref="ns2:Feature" minOccurs="0"/>
                <xsd:element ref="ns2:Abstract" minOccurs="0"/>
                <xsd:element ref="ns2:AddToKnowledgeBase" minOccurs="0"/>
                <xsd:element ref="ns2:OneCMS_Subcategory" minOccurs="0"/>
                <xsd:element ref="ns2:KBAssetType" minOccurs="0"/>
                <xsd:element ref="ns1:ArticleStartDate" minOccurs="0"/>
                <xsd:element ref="ns2:e7fed2b567784b7fb4115fec76c3b6ef" minOccurs="0"/>
                <xsd:element ref="ns2:ModernPageContent" minOccurs="0"/>
                <xsd:element ref="ns2:ModernPageImage" minOccurs="0"/>
                <xsd:element ref="ns2:ModernContacts" minOccurs="0"/>
                <xsd:element ref="ns2:TaxKeywordTaxHTField" minOccurs="0"/>
                <xsd:element ref="ns2:RemovedFromWeb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rticleStartDate" ma:index="34" nillable="true" ma:displayName="Article Date" ma:description="Article Date is a site column created by the Publishing feature. It is used on the Article Page Content Type as the date of the page." ma:format="DateOnly" ma:internalName="ArticleStart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2667f-0271-471b-bd6e-11a2e16def1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n3588c81c2504f79a2ae07b8fc872de1" ma:index="11" nillable="true" ma:taxonomy="true" ma:internalName="n3588c81c2504f79a2ae07b8fc872de1" ma:taxonomyFieldName="InformationClassification" ma:displayName="Information Classification" ma:default="4;#Official Use Only|4119b812-446b-4199-aebc-580c95bfd42a" ma:fieldId="{73588c81-c250-4f79-a2ae-07b8fc872de1}" ma:sspId="2a6c10d7-b926-4fc0-945e-3cbf5049f6bd" ma:termSetId="64584bab-8e1a-4e77-9a74-729fd66acaa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2" nillable="true" ma:displayName="Taxonomy Catch All Column" ma:hidden="true" ma:list="{aa400822-4b5f-4b89-8af5-c4d2b0dc39c7}" ma:internalName="TaxCatchAll" ma:showField="CatchAllData" ma:web="eddd0ddd-d251-4575-b5be-904b8d1d5b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3" nillable="true" ma:displayName="Taxonomy Catch All Column1" ma:hidden="true" ma:list="{aa400822-4b5f-4b89-8af5-c4d2b0dc39c7}" ma:internalName="TaxCatchAllLabel" ma:readOnly="true" ma:showField="CatchAllDataLabel" ma:web="eddd0ddd-d251-4575-b5be-904b8d1d5b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e7312e839b9405fb813e48a1ee083cb" ma:index="15" nillable="true" ma:taxonomy="true" ma:internalName="le7312e839b9405fb813e48a1ee083cb" ma:taxonomyFieldName="Languages" ma:displayName="Languages" ma:default="3;#English|e31af5d6-94ea-4ba5-925e-022fd8479dfd" ma:fieldId="{5e7312e8-39b9-405f-b813-e48a1ee083cb}" ma:sspId="2a6c10d7-b926-4fc0-945e-3cbf5049f6bd" ma:termSetId="df4cdebe-530a-4c7f-82dc-f183711160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be16eaccf4749f086104f7c67297f76" ma:index="17" nillable="true" ma:taxonomy="true" ma:internalName="fbe16eaccf4749f086104f7c67297f76" ma:taxonomyFieldName="Organization" ma:displayName="Organization" ma:default="1;#World Bank|bc205cc9-8a56-48a3-9f30-b099e7707c1b" ma:fieldId="{fbe16eac-cf47-49f0-8610-4f7c67297f76}" ma:taxonomyMulti="true" ma:sspId="2a6c10d7-b926-4fc0-945e-3cbf5049f6bd" ma:termSetId="f1062a45-b171-4440-8f47-0528c2ab8fc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cc44d6e437c4ee18d4e35566604faa7" ma:index="19" nillable="true" ma:taxonomy="true" ma:internalName="ncc44d6e437c4ee18d4e35566604faa7" ma:taxonomyFieldName="Topics" ma:displayName="Topics" ma:default="" ma:fieldId="{7cc44d6e-437c-4ee1-8d4e-35566604faa7}" ma:taxonomyMulti="true" ma:sspId="2a6c10d7-b926-4fc0-945e-3cbf5049f6bd" ma:termSetId="52c8dc5b-2000-4eb2-836c-73f156eae2f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40645383bce4db190f92f65d69cf557" ma:index="21" nillable="true" ma:taxonomy="true" ma:internalName="h40645383bce4db190f92f65d69cf557" ma:taxonomyFieldName="VPU" ma:displayName="VPU" ma:default="" ma:fieldId="{14064538-3bce-4db1-90f9-2f65d69cf557}" ma:taxonomyMulti="true" ma:sspId="2a6c10d7-b926-4fc0-945e-3cbf5049f6bd" ma:termSetId="d49201c8-9b91-492e-899c-b5b3e12a5ed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6836c8cfc5146d888b8918e85fd4b0e" ma:index="23" nillable="true" ma:taxonomy="true" ma:internalName="f6836c8cfc5146d888b8918e85fd4b0e" ma:taxonomyFieldName="GeographicArea" ma:displayName="Geographic Area" ma:default="2;#World|181f87ec-6d12-43c8-9f7a-dc47bc14aa64" ma:fieldId="{f6836c8c-fc51-46d8-88b8-918e85fd4b0e}" ma:taxonomyMulti="true" ma:sspId="2a6c10d7-b926-4fc0-945e-3cbf5049f6bd" ma:termSetId="bc82f570-771a-4efe-b637-ab15e81e6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xpirtyDate" ma:index="25" nillable="true" ma:displayName="Expiry Date" ma:format="DateTime" ma:internalName="ExpirtyDate">
      <xsd:simpleType>
        <xsd:restriction base="dms:DateTime"/>
      </xsd:simpleType>
    </xsd:element>
    <xsd:element name="SystemData" ma:index="26" nillable="true" ma:displayName="SystemData" ma:internalName="SystemData">
      <xsd:simpleType>
        <xsd:restriction base="dms:Note"/>
      </xsd:simpleType>
    </xsd:element>
    <xsd:element name="UserData" ma:index="27" nillable="true" ma:displayName="UserData" ma:internalName="UserData">
      <xsd:simpleType>
        <xsd:restriction base="dms:Note"/>
      </xsd:simpleType>
    </xsd:element>
    <xsd:element name="Feature" ma:index="28" nillable="true" ma:displayName="Add to Featured" ma:default="0" ma:internalName="Feature">
      <xsd:simpleType>
        <xsd:restriction base="dms:Boolean"/>
      </xsd:simpleType>
    </xsd:element>
    <xsd:element name="Abstract" ma:index="29" nillable="true" ma:displayName="Abstract" ma:internalName="Abstract">
      <xsd:simpleType>
        <xsd:restriction base="dms:Note"/>
      </xsd:simpleType>
    </xsd:element>
    <xsd:element name="AddToKnowledgeBase" ma:index="30" nillable="true" ma:displayName="AddToKnowledgeBase" ma:default="0" ma:internalName="AddToKnowledgeBase">
      <xsd:simpleType>
        <xsd:restriction base="dms:Boolean"/>
      </xsd:simpleType>
    </xsd:element>
    <xsd:element name="OneCMS_Subcategory" ma:index="32" nillable="true" ma:displayName="Subcategory" ma:internalName="OneCMS_Subcategory">
      <xsd:simpleType>
        <xsd:restriction base="dms:Text"/>
      </xsd:simpleType>
    </xsd:element>
    <xsd:element name="KBAssetType" ma:index="33" nillable="true" ma:displayName="KBAssetType" ma:internalName="KBAssetType">
      <xsd:simpleType>
        <xsd:restriction base="dms:Text">
          <xsd:maxLength value="255"/>
        </xsd:restriction>
      </xsd:simpleType>
    </xsd:element>
    <xsd:element name="e7fed2b567784b7fb4115fec76c3b6ef" ma:index="35" nillable="true" ma:taxonomy="true" ma:internalName="e7fed2b567784b7fb4115fec76c3b6ef" ma:taxonomyFieldName="BusinessFunctions" ma:displayName="BusinessFunctions" ma:default="" ma:fieldId="{e7fed2b5-6778-4b7f-b411-5fec76c3b6ef}" ma:taxonomyMulti="true" ma:sspId="2a6c10d7-b926-4fc0-945e-3cbf5049f6bd" ma:termSetId="db3575e5-83ce-417a-a0d0-81b3c1db79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odernPageContent" ma:index="37" nillable="true" ma:displayName="ModernPageContent" ma:internalName="ModernPageContent">
      <xsd:simpleType>
        <xsd:restriction base="dms:Note">
          <xsd:maxLength value="255"/>
        </xsd:restriction>
      </xsd:simpleType>
    </xsd:element>
    <xsd:element name="ModernPageImage" ma:index="38" nillable="true" ma:displayName="Content Image" ma:internalName="ModernPageImage">
      <xsd:simpleType>
        <xsd:restriction base="dms:Unknown"/>
      </xsd:simpleType>
    </xsd:element>
    <xsd:element name="ModernContacts" ma:index="39" nillable="true" ma:displayName="Content Authors" ma:list="UserInfo" ma:SharePointGroup="0" ma:internalName="ModernContacts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KeywordTaxHTField" ma:index="40" nillable="true" ma:taxonomy="true" ma:internalName="TaxKeywordTaxHTField" ma:taxonomyFieldName="TaxKeyword" ma:displayName="Enterprise Keywords" ma:fieldId="{23f27201-bee3-471e-b2e7-b64fd8b7ca38}" ma:taxonomyMulti="true" ma:sspId="2a6c10d7-b926-4fc0-945e-3cbf5049f6bd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RemovedFromWeb" ma:index="42" nillable="true" ma:displayName="Unpublish this content" ma:default="0" ma:internalName="RemovedFromWeb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 ma:index="31" ma:displayName="Category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ystemData xmlns="3e02667f-0271-471b-bd6e-11a2e16def1d" xsi:nil="true"/>
    <f6836c8cfc5146d888b8918e85fd4b0e xmlns="3e02667f-0271-471b-bd6e-11a2e16def1d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World</TermName>
          <TermId xmlns="http://schemas.microsoft.com/office/infopath/2007/PartnerControls">181f87ec-6d12-43c8-9f7a-dc47bc14aa64</TermId>
        </TermInfo>
      </Terms>
    </f6836c8cfc5146d888b8918e85fd4b0e>
    <TaxKeywordTaxHTField xmlns="3e02667f-0271-471b-bd6e-11a2e16def1d">
      <Terms xmlns="http://schemas.microsoft.com/office/infopath/2007/PartnerControls"/>
    </TaxKeywordTaxHTField>
    <h40645383bce4db190f92f65d69cf557 xmlns="3e02667f-0271-471b-bd6e-11a2e16def1d">
      <Terms xmlns="http://schemas.microsoft.com/office/infopath/2007/PartnerControls"/>
    </h40645383bce4db190f92f65d69cf557>
    <UserData xmlns="3e02667f-0271-471b-bd6e-11a2e16def1d" xsi:nil="true"/>
    <ModernPageContent xmlns="3e02667f-0271-471b-bd6e-11a2e16def1d" xsi:nil="true"/>
    <fbe16eaccf4749f086104f7c67297f76 xmlns="3e02667f-0271-471b-bd6e-11a2e16def1d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World Bank</TermName>
          <TermId xmlns="http://schemas.microsoft.com/office/infopath/2007/PartnerControls">bc205cc9-8a56-48a3-9f30-b099e7707c1b</TermId>
        </TermInfo>
      </Terms>
    </fbe16eaccf4749f086104f7c67297f76>
    <e7fed2b567784b7fb4115fec76c3b6ef xmlns="3e02667f-0271-471b-bd6e-11a2e16def1d">
      <Terms xmlns="http://schemas.microsoft.com/office/infopath/2007/PartnerControls"/>
    </e7fed2b567784b7fb4115fec76c3b6ef>
    <ModernContacts xmlns="3e02667f-0271-471b-bd6e-11a2e16def1d">
      <UserInfo>
        <DisplayName/>
        <AccountId xsi:nil="true"/>
        <AccountType/>
      </UserInfo>
    </ModernContacts>
    <le7312e839b9405fb813e48a1ee083cb xmlns="3e02667f-0271-471b-bd6e-11a2e16def1d">
      <Terms xmlns="http://schemas.microsoft.com/office/infopath/2007/PartnerControls">
        <TermInfo xmlns="http://schemas.microsoft.com/office/infopath/2007/PartnerControls">
          <TermName xmlns="http://schemas.microsoft.com/office/infopath/2007/PartnerControls">English</TermName>
          <TermId xmlns="http://schemas.microsoft.com/office/infopath/2007/PartnerControls">e31af5d6-94ea-4ba5-925e-022fd8479dfd</TermId>
        </TermInfo>
      </Terms>
    </le7312e839b9405fb813e48a1ee083cb>
    <ExpirtyDate xmlns="3e02667f-0271-471b-bd6e-11a2e16def1d" xsi:nil="true"/>
    <n3588c81c2504f79a2ae07b8fc872de1 xmlns="3e02667f-0271-471b-bd6e-11a2e16def1d">
      <Terms xmlns="http://schemas.microsoft.com/office/infopath/2007/PartnerControls">
        <TermInfo xmlns="http://schemas.microsoft.com/office/infopath/2007/PartnerControls">
          <TermName xmlns="http://schemas.microsoft.com/office/infopath/2007/PartnerControls">Official Use Only</TermName>
          <TermId xmlns="http://schemas.microsoft.com/office/infopath/2007/PartnerControls">4119b812-446b-4199-aebc-580c95bfd42a</TermId>
        </TermInfo>
      </Terms>
    </n3588c81c2504f79a2ae07b8fc872de1>
    <ModernPageImage xmlns="3e02667f-0271-471b-bd6e-11a2e16def1d" xsi:nil="true"/>
    <AddToKnowledgeBase xmlns="3e02667f-0271-471b-bd6e-11a2e16def1d">false</AddToKnowledgeBase>
    <ArticleStartDate xmlns="http://schemas.microsoft.com/sharepoint/v3" xsi:nil="true"/>
    <Abstract xmlns="3e02667f-0271-471b-bd6e-11a2e16def1d" xsi:nil="true"/>
    <ncc44d6e437c4ee18d4e35566604faa7 xmlns="3e02667f-0271-471b-bd6e-11a2e16def1d">
      <Terms xmlns="http://schemas.microsoft.com/office/infopath/2007/PartnerControls"/>
    </ncc44d6e437c4ee18d4e35566604faa7>
    <KBAssetType xmlns="3e02667f-0271-471b-bd6e-11a2e16def1d" xsi:nil="true"/>
    <TaxCatchAll xmlns="3e02667f-0271-471b-bd6e-11a2e16def1d">
      <Value>4</Value>
      <Value>3</Value>
      <Value>2</Value>
      <Value>1</Value>
    </TaxCatchAll>
    <Feature xmlns="3e02667f-0271-471b-bd6e-11a2e16def1d">false</Feature>
    <OneCMS_Subcategory xmlns="3e02667f-0271-471b-bd6e-11a2e16def1d" xsi:nil="true"/>
    <RemovedFromWeb xmlns="3e02667f-0271-471b-bd6e-11a2e16def1d">false</RemovedFromWeb>
    <_dlc_DocId xmlns="3e02667f-0271-471b-bd6e-11a2e16def1d" xsi:nil="true"/>
  </documentManagement>
</p:properties>
</file>

<file path=customXml/item5.xml><?xml version="1.0" encoding="utf-8"?>
<?mso-contentType ?>
<spe:Receivers xmlns:spe="http://schemas.microsoft.com/sharepoint/events"/>
</file>

<file path=customXml/itemProps1.xml><?xml version="1.0" encoding="utf-8"?>
<ds:datastoreItem xmlns:ds="http://schemas.openxmlformats.org/officeDocument/2006/customXml" ds:itemID="{31DA3F03-B8AB-4213-9695-FDE63C89E6FB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73545C75-E1AA-4823-8142-16BF648717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e02667f-0271-471b-bd6e-11a2e16def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4B355DE-5C9F-4317-8EEB-058A18F7E99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2444BCE-705B-4D37-AF1A-2F7E346D4493}">
  <ds:schemaRefs>
    <ds:schemaRef ds:uri="http://schemas.microsoft.com/office/2006/metadata/properties"/>
    <ds:schemaRef ds:uri="http://schemas.microsoft.com/office/infopath/2007/PartnerControls"/>
    <ds:schemaRef ds:uri="3e02667f-0271-471b-bd6e-11a2e16def1d"/>
    <ds:schemaRef ds:uri="http://schemas.microsoft.com/sharepoint/v3"/>
  </ds:schemaRefs>
</ds:datastoreItem>
</file>

<file path=customXml/itemProps5.xml><?xml version="1.0" encoding="utf-8"?>
<ds:datastoreItem xmlns:ds="http://schemas.openxmlformats.org/officeDocument/2006/customXml" ds:itemID="{6175FFC8-5890-4F77-A1B0-55B08A7E4BEB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3689</TotalTime>
  <Words>1050</Words>
  <Application>Microsoft Office PowerPoint</Application>
  <PresentationFormat>On-screen Show (4:3)</PresentationFormat>
  <Paragraphs>134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Gotham Bold</vt:lpstr>
      <vt:lpstr>Gotham Book</vt:lpstr>
      <vt:lpstr>Arial</vt:lpstr>
      <vt:lpstr>Calibri</vt:lpstr>
      <vt:lpstr>Courier New</vt:lpstr>
      <vt:lpstr>Lucida Sans</vt:lpstr>
      <vt:lpstr>Lucida Sans Unicode</vt:lpstr>
      <vt:lpstr>Tahoma</vt:lpstr>
      <vt:lpstr>Trebuchet MS</vt:lpstr>
      <vt:lpstr>2_Office Theme</vt:lpstr>
      <vt:lpstr>ESS10: Stakeholder Engagement and  Information Disclosure</vt:lpstr>
      <vt:lpstr>ESS10: Stakeholder Engagement and  Information Disclosure</vt:lpstr>
      <vt:lpstr>PowerPoint Presentation</vt:lpstr>
      <vt:lpstr>ESS10: Stakeholder Engagement and  Information Disclosure</vt:lpstr>
      <vt:lpstr>Stakeholder Engagement Plan</vt:lpstr>
      <vt:lpstr>PowerPoint Presentation</vt:lpstr>
      <vt:lpstr>PowerPoint Presentation</vt:lpstr>
    </vt:vector>
  </TitlesOfParts>
  <Company>The World Bank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Resource Efficiency and  Pollution Prevention and Management</dc:title>
  <dc:creator>Samantha Cecilia Goodman</dc:creator>
  <cp:lastModifiedBy>Innocent Makwiramiti</cp:lastModifiedBy>
  <cp:revision>255</cp:revision>
  <dcterms:created xsi:type="dcterms:W3CDTF">2018-12-03T20:14:52Z</dcterms:created>
  <dcterms:modified xsi:type="dcterms:W3CDTF">2026-09-30T06:03:11Z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7828100.00000000</vt:lpwstr>
  </property>
  <property fmtid="{D5CDD505-2E9C-101B-9397-08002B2CF9AE}" pid="3" name="fbe16eaccf4749f086104f7c67297f76">
    <vt:lpwstr>World Bank|bc205cc9-8a56-48a3-9f30-b099e7707c1b</vt:lpwstr>
  </property>
  <property fmtid="{D5CDD505-2E9C-101B-9397-08002B2CF9AE}" pid="4" name="g60ac5c7cc5e48988332aa7f3f7675f4">
    <vt:lpwstr>World|181f87ec-6d12-43c8-9f7a-dc47bc14aa64</vt:lpwstr>
  </property>
  <property fmtid="{D5CDD505-2E9C-101B-9397-08002B2CF9AE}" pid="5" name="SharedWithUsers">
    <vt:lpwstr>1304;#Kenneth M. Green</vt:lpwstr>
  </property>
  <property fmtid="{D5CDD505-2E9C-101B-9397-08002B2CF9AE}" pid="6" name="ContentTypeId">
    <vt:lpwstr>0x01010057394808144A4F4F997AFBA4FA75BA3500B7C0AD26CD96294495290B6CD236B0DB</vt:lpwstr>
  </property>
  <property fmtid="{D5CDD505-2E9C-101B-9397-08002B2CF9AE}" pid="7" name="TaxCatchAll">
    <vt:lpwstr>4;#World|181f87ec-6d12-43c8-9f7a-dc47bc14aa64;#3;#World Bank|bc205cc9-8a56-48a3-9f30-b099e7707c1b;#2;#English|e31af5d6-94ea-4ba5-925e-022fd8479dfd;#1;#Official Use Only|4119b812-446b-4199-aebc-580c95bfd42a</vt:lpwstr>
  </property>
  <property fmtid="{D5CDD505-2E9C-101B-9397-08002B2CF9AE}" pid="8" name="ComplianceAssetId">
    <vt:lpwstr/>
  </property>
  <property fmtid="{D5CDD505-2E9C-101B-9397-08002B2CF9AE}" pid="9" name="le7312e839b9405fb813e48a1ee083cb">
    <vt:lpwstr>English|e31af5d6-94ea-4ba5-925e-022fd8479dfd</vt:lpwstr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n3588c81c2504f79a2ae07b8fc872de1">
    <vt:lpwstr>Official Use Only|4119b812-446b-4199-aebc-580c95bfd42a</vt:lpwstr>
  </property>
  <property fmtid="{D5CDD505-2E9C-101B-9397-08002B2CF9AE}" pid="13" name="f6836c8cfc5146d888b8918e85fd4b0e">
    <vt:lpwstr>World|181f87ec-6d12-43c8-9f7a-dc47bc14aa64</vt:lpwstr>
  </property>
  <property fmtid="{D5CDD505-2E9C-101B-9397-08002B2CF9AE}" pid="14" name="TaxKeyword">
    <vt:lpwstr/>
  </property>
  <property fmtid="{D5CDD505-2E9C-101B-9397-08002B2CF9AE}" pid="15" name="Region">
    <vt:lpwstr>4;#World|181f87ec-6d12-43c8-9f7a-dc47bc14aa64</vt:lpwstr>
  </property>
  <property fmtid="{D5CDD505-2E9C-101B-9397-08002B2CF9AE}" pid="16" name="m30f5f85ad26449189da578bd9e06217">
    <vt:lpwstr/>
  </property>
  <property fmtid="{D5CDD505-2E9C-101B-9397-08002B2CF9AE}" pid="17" name="TaxKeywordTaxHTField">
    <vt:lpwstr/>
  </property>
  <property fmtid="{D5CDD505-2E9C-101B-9397-08002B2CF9AE}" pid="18" name="BusinessFunctions">
    <vt:lpwstr/>
  </property>
  <property fmtid="{D5CDD505-2E9C-101B-9397-08002B2CF9AE}" pid="19" name="ncc44d6e437c4ee18d4e35566604faa7">
    <vt:lpwstr/>
  </property>
  <property fmtid="{D5CDD505-2E9C-101B-9397-08002B2CF9AE}" pid="20" name="Country">
    <vt:lpwstr/>
  </property>
  <property fmtid="{D5CDD505-2E9C-101B-9397-08002B2CF9AE}" pid="21" name="Organization">
    <vt:lpwstr>1;#World Bank|bc205cc9-8a56-48a3-9f30-b099e7707c1b</vt:lpwstr>
  </property>
  <property fmtid="{D5CDD505-2E9C-101B-9397-08002B2CF9AE}" pid="22" name="DocumentType">
    <vt:lpwstr/>
  </property>
  <property fmtid="{D5CDD505-2E9C-101B-9397-08002B2CF9AE}" pid="23" name="VPU">
    <vt:lpwstr/>
  </property>
  <property fmtid="{D5CDD505-2E9C-101B-9397-08002B2CF9AE}" pid="24" name="h40645383bce4db190f92f65d69cf557">
    <vt:lpwstr/>
  </property>
  <property fmtid="{D5CDD505-2E9C-101B-9397-08002B2CF9AE}" pid="25" name="InternalSponsor">
    <vt:lpwstr/>
  </property>
  <property fmtid="{D5CDD505-2E9C-101B-9397-08002B2CF9AE}" pid="26" name="e0919e4a962d4c1aa34dcc9ee85a7530">
    <vt:lpwstr/>
  </property>
  <property fmtid="{D5CDD505-2E9C-101B-9397-08002B2CF9AE}" pid="27" name="Topics">
    <vt:lpwstr/>
  </property>
  <property fmtid="{D5CDD505-2E9C-101B-9397-08002B2CF9AE}" pid="28" name="g24ce987e2a14cd88b1be8bba67dc4d6">
    <vt:lpwstr/>
  </property>
  <property fmtid="{D5CDD505-2E9C-101B-9397-08002B2CF9AE}" pid="29" name="Languages">
    <vt:lpwstr>3;#English|e31af5d6-94ea-4ba5-925e-022fd8479dfd</vt:lpwstr>
  </property>
  <property fmtid="{D5CDD505-2E9C-101B-9397-08002B2CF9AE}" pid="30" name="GeographicArea">
    <vt:lpwstr>2;#World|181f87ec-6d12-43c8-9f7a-dc47bc14aa64</vt:lpwstr>
  </property>
  <property fmtid="{D5CDD505-2E9C-101B-9397-08002B2CF9AE}" pid="31" name="o8e900f321d24bb18bb65b4f51774acf">
    <vt:lpwstr/>
  </property>
  <property fmtid="{D5CDD505-2E9C-101B-9397-08002B2CF9AE}" pid="32" name="InformationClassification">
    <vt:lpwstr>4;#Official Use Only|4119b812-446b-4199-aebc-580c95bfd42a</vt:lpwstr>
  </property>
  <property fmtid="{D5CDD505-2E9C-101B-9397-08002B2CF9AE}" pid="33" name="ExternalSponsor">
    <vt:lpwstr/>
  </property>
  <property fmtid="{D5CDD505-2E9C-101B-9397-08002B2CF9AE}" pid="34" name="e7fed2b567784b7fb4115fec76c3b6ef">
    <vt:lpwstr/>
  </property>
  <property fmtid="{D5CDD505-2E9C-101B-9397-08002B2CF9AE}" pid="35" name="MediaServiceImageTags">
    <vt:lpwstr/>
  </property>
  <property fmtid="{D5CDD505-2E9C-101B-9397-08002B2CF9AE}" pid="36" name="lcf76f155ced4ddcb4097134ff3c332f">
    <vt:lpwstr/>
  </property>
</Properties>
</file>